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929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9" r:id="rId3"/>
    <p:sldId id="391" r:id="rId4"/>
    <p:sldId id="380" r:id="rId5"/>
    <p:sldId id="399" r:id="rId6"/>
    <p:sldId id="377" r:id="rId7"/>
    <p:sldId id="376" r:id="rId8"/>
    <p:sldId id="398" r:id="rId9"/>
    <p:sldId id="395" r:id="rId10"/>
    <p:sldId id="373" r:id="rId11"/>
    <p:sldId id="375" r:id="rId12"/>
    <p:sldId id="387" r:id="rId13"/>
    <p:sldId id="393" r:id="rId14"/>
    <p:sldId id="388" r:id="rId15"/>
    <p:sldId id="404" r:id="rId16"/>
    <p:sldId id="389" r:id="rId17"/>
    <p:sldId id="384" r:id="rId18"/>
    <p:sldId id="402" r:id="rId19"/>
    <p:sldId id="364" r:id="rId20"/>
    <p:sldId id="368" r:id="rId21"/>
    <p:sldId id="374" r:id="rId22"/>
    <p:sldId id="370" r:id="rId23"/>
    <p:sldId id="371" r:id="rId24"/>
    <p:sldId id="405" r:id="rId25"/>
    <p:sldId id="379" r:id="rId26"/>
  </p:sldIdLst>
  <p:sldSz cx="12192000" cy="6858000"/>
  <p:notesSz cx="6808788" cy="9940925"/>
  <p:embeddedFontLst>
    <p:embeddedFont>
      <p:font typeface="Abadi MT Condensed Light" panose="020B0604020202020204" charset="0"/>
      <p:regular r:id="rId29"/>
    </p:embeddedFont>
    <p:embeddedFont>
      <p:font typeface="Franklin Gothic Demi Cond" panose="020B0706030402020204" pitchFamily="34" charset="0"/>
      <p:regular r:id="rId3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C4F"/>
    <a:srgbClr val="00103C"/>
    <a:srgbClr val="E7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C07123-D7A1-49CA-9373-C6507907D8CA}" v="31" dt="2023-09-27T14:29:40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97"/>
  </p:normalViewPr>
  <p:slideViewPr>
    <p:cSldViewPr snapToGrid="0" snapToObjects="1">
      <p:cViewPr varScale="1">
        <p:scale>
          <a:sx n="105" d="100"/>
          <a:sy n="105" d="100"/>
        </p:scale>
        <p:origin x="117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2.fntdata"/><Relationship Id="rId35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F52C3C-E626-4319-A030-46711AFD0B3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3AD73E6-2BCA-424F-87B9-8F5E9CB831CE}">
      <dgm:prSet/>
      <dgm:spPr/>
      <dgm:t>
        <a:bodyPr/>
        <a:lstStyle/>
        <a:p>
          <a:r>
            <a:rPr lang="pt-PT"/>
            <a:t>Enriquecimento pessoal e crescimento como seres humanos (sozinhos, em total liberdade, mas com a máxima responsabilidade);</a:t>
          </a:r>
          <a:endParaRPr lang="en-US"/>
        </a:p>
      </dgm:t>
    </dgm:pt>
    <dgm:pt modelId="{B35F4525-5554-4B89-9962-9363B4772406}" type="parTrans" cxnId="{E23B3D3F-9A35-4544-86B2-34AB7951F1DD}">
      <dgm:prSet/>
      <dgm:spPr/>
      <dgm:t>
        <a:bodyPr/>
        <a:lstStyle/>
        <a:p>
          <a:endParaRPr lang="en-US"/>
        </a:p>
      </dgm:t>
    </dgm:pt>
    <dgm:pt modelId="{2DCD4768-22A3-4216-9B86-7AE0E77F0707}" type="sibTrans" cxnId="{E23B3D3F-9A35-4544-86B2-34AB7951F1DD}">
      <dgm:prSet/>
      <dgm:spPr/>
      <dgm:t>
        <a:bodyPr/>
        <a:lstStyle/>
        <a:p>
          <a:endParaRPr lang="en-US"/>
        </a:p>
      </dgm:t>
    </dgm:pt>
    <dgm:pt modelId="{A714D16A-C2A1-4005-A2B8-6B3594A98C8D}">
      <dgm:prSet/>
      <dgm:spPr/>
      <dgm:t>
        <a:bodyPr/>
        <a:lstStyle/>
        <a:p>
          <a:r>
            <a:rPr lang="pt-PT"/>
            <a:t>Enriquecimento do ponto de vista social e cultural (uma nova cidade e país, uma nova realidade); </a:t>
          </a:r>
          <a:endParaRPr lang="en-US"/>
        </a:p>
      </dgm:t>
    </dgm:pt>
    <dgm:pt modelId="{3E3D8A7C-1E92-40CE-AAB7-2EC5B41613A6}" type="parTrans" cxnId="{81177406-AE66-4DD0-8418-8E0C923D6473}">
      <dgm:prSet/>
      <dgm:spPr/>
      <dgm:t>
        <a:bodyPr/>
        <a:lstStyle/>
        <a:p>
          <a:endParaRPr lang="en-US"/>
        </a:p>
      </dgm:t>
    </dgm:pt>
    <dgm:pt modelId="{F0185DF0-ED2B-4CBC-ADA5-18ACB3862EF2}" type="sibTrans" cxnId="{81177406-AE66-4DD0-8418-8E0C923D6473}">
      <dgm:prSet/>
      <dgm:spPr/>
      <dgm:t>
        <a:bodyPr/>
        <a:lstStyle/>
        <a:p>
          <a:endParaRPr lang="en-US"/>
        </a:p>
      </dgm:t>
    </dgm:pt>
    <dgm:pt modelId="{98A873BD-C91C-4ABA-B28B-49FE705647CB}">
      <dgm:prSet/>
      <dgm:spPr/>
      <dgm:t>
        <a:bodyPr/>
        <a:lstStyle/>
        <a:p>
          <a:r>
            <a:rPr lang="pt-PT"/>
            <a:t>Enriquecimento profissional (desenvolvimento de competências técnicas, linguísticas e </a:t>
          </a:r>
          <a:r>
            <a:rPr lang="pt-PT" i="1"/>
            <a:t>softskills</a:t>
          </a:r>
          <a:r>
            <a:rPr lang="pt-PT"/>
            <a:t>). </a:t>
          </a:r>
          <a:endParaRPr lang="en-US"/>
        </a:p>
      </dgm:t>
    </dgm:pt>
    <dgm:pt modelId="{0540257E-CB31-4BE7-AF4A-D876E49DD06C}" type="parTrans" cxnId="{FB82D53E-BCC9-4001-8721-B4A195359CA6}">
      <dgm:prSet/>
      <dgm:spPr/>
      <dgm:t>
        <a:bodyPr/>
        <a:lstStyle/>
        <a:p>
          <a:endParaRPr lang="en-US"/>
        </a:p>
      </dgm:t>
    </dgm:pt>
    <dgm:pt modelId="{12027009-5A0A-49E2-AC3A-53C80543D1E6}" type="sibTrans" cxnId="{FB82D53E-BCC9-4001-8721-B4A195359CA6}">
      <dgm:prSet/>
      <dgm:spPr/>
      <dgm:t>
        <a:bodyPr/>
        <a:lstStyle/>
        <a:p>
          <a:endParaRPr lang="en-US"/>
        </a:p>
      </dgm:t>
    </dgm:pt>
    <dgm:pt modelId="{BA81573C-71D3-47BC-8D25-1127280D303E}" type="pres">
      <dgm:prSet presAssocID="{44F52C3C-E626-4319-A030-46711AFD0B34}" presName="outerComposite" presStyleCnt="0">
        <dgm:presLayoutVars>
          <dgm:chMax val="5"/>
          <dgm:dir/>
          <dgm:resizeHandles val="exact"/>
        </dgm:presLayoutVars>
      </dgm:prSet>
      <dgm:spPr/>
    </dgm:pt>
    <dgm:pt modelId="{5470F867-CB43-42C1-A0D6-6AE901054734}" type="pres">
      <dgm:prSet presAssocID="{44F52C3C-E626-4319-A030-46711AFD0B34}" presName="dummyMaxCanvas" presStyleCnt="0">
        <dgm:presLayoutVars/>
      </dgm:prSet>
      <dgm:spPr/>
    </dgm:pt>
    <dgm:pt modelId="{B28C6CF4-063F-4183-A97D-C5F2F61280DD}" type="pres">
      <dgm:prSet presAssocID="{44F52C3C-E626-4319-A030-46711AFD0B34}" presName="ThreeNodes_1" presStyleLbl="node1" presStyleIdx="0" presStyleCnt="3">
        <dgm:presLayoutVars>
          <dgm:bulletEnabled val="1"/>
        </dgm:presLayoutVars>
      </dgm:prSet>
      <dgm:spPr/>
    </dgm:pt>
    <dgm:pt modelId="{0D856C2B-5EAB-4FBF-98EC-B0093E72616A}" type="pres">
      <dgm:prSet presAssocID="{44F52C3C-E626-4319-A030-46711AFD0B34}" presName="ThreeNodes_2" presStyleLbl="node1" presStyleIdx="1" presStyleCnt="3">
        <dgm:presLayoutVars>
          <dgm:bulletEnabled val="1"/>
        </dgm:presLayoutVars>
      </dgm:prSet>
      <dgm:spPr/>
    </dgm:pt>
    <dgm:pt modelId="{88959842-8807-4665-83E7-ADC8567D4679}" type="pres">
      <dgm:prSet presAssocID="{44F52C3C-E626-4319-A030-46711AFD0B34}" presName="ThreeNodes_3" presStyleLbl="node1" presStyleIdx="2" presStyleCnt="3">
        <dgm:presLayoutVars>
          <dgm:bulletEnabled val="1"/>
        </dgm:presLayoutVars>
      </dgm:prSet>
      <dgm:spPr/>
    </dgm:pt>
    <dgm:pt modelId="{B78BD553-3A66-478E-96E1-F3F6FCFC295A}" type="pres">
      <dgm:prSet presAssocID="{44F52C3C-E626-4319-A030-46711AFD0B34}" presName="ThreeConn_1-2" presStyleLbl="fgAccFollowNode1" presStyleIdx="0" presStyleCnt="2">
        <dgm:presLayoutVars>
          <dgm:bulletEnabled val="1"/>
        </dgm:presLayoutVars>
      </dgm:prSet>
      <dgm:spPr/>
    </dgm:pt>
    <dgm:pt modelId="{A081BEC5-D7FC-4940-B578-F774B2E2841B}" type="pres">
      <dgm:prSet presAssocID="{44F52C3C-E626-4319-A030-46711AFD0B34}" presName="ThreeConn_2-3" presStyleLbl="fgAccFollowNode1" presStyleIdx="1" presStyleCnt="2">
        <dgm:presLayoutVars>
          <dgm:bulletEnabled val="1"/>
        </dgm:presLayoutVars>
      </dgm:prSet>
      <dgm:spPr/>
    </dgm:pt>
    <dgm:pt modelId="{5068BB9A-20F1-49D4-AA86-371F026E18E9}" type="pres">
      <dgm:prSet presAssocID="{44F52C3C-E626-4319-A030-46711AFD0B34}" presName="ThreeNodes_1_text" presStyleLbl="node1" presStyleIdx="2" presStyleCnt="3">
        <dgm:presLayoutVars>
          <dgm:bulletEnabled val="1"/>
        </dgm:presLayoutVars>
      </dgm:prSet>
      <dgm:spPr/>
    </dgm:pt>
    <dgm:pt modelId="{8EDFB314-89F0-4495-B0E5-60928AB2D504}" type="pres">
      <dgm:prSet presAssocID="{44F52C3C-E626-4319-A030-46711AFD0B34}" presName="ThreeNodes_2_text" presStyleLbl="node1" presStyleIdx="2" presStyleCnt="3">
        <dgm:presLayoutVars>
          <dgm:bulletEnabled val="1"/>
        </dgm:presLayoutVars>
      </dgm:prSet>
      <dgm:spPr/>
    </dgm:pt>
    <dgm:pt modelId="{B5351D14-F967-41ED-BCCE-9DA4E5466C04}" type="pres">
      <dgm:prSet presAssocID="{44F52C3C-E626-4319-A030-46711AFD0B3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1177406-AE66-4DD0-8418-8E0C923D6473}" srcId="{44F52C3C-E626-4319-A030-46711AFD0B34}" destId="{A714D16A-C2A1-4005-A2B8-6B3594A98C8D}" srcOrd="1" destOrd="0" parTransId="{3E3D8A7C-1E92-40CE-AAB7-2EC5B41613A6}" sibTransId="{F0185DF0-ED2B-4CBC-ADA5-18ACB3862EF2}"/>
    <dgm:cxn modelId="{D866B608-53C1-444C-A934-68A3CFEB6016}" type="presOf" srcId="{A714D16A-C2A1-4005-A2B8-6B3594A98C8D}" destId="{8EDFB314-89F0-4495-B0E5-60928AB2D504}" srcOrd="1" destOrd="0" presId="urn:microsoft.com/office/officeart/2005/8/layout/vProcess5"/>
    <dgm:cxn modelId="{14B3532E-EA2B-47EB-A686-DE7FF61503E2}" type="presOf" srcId="{98A873BD-C91C-4ABA-B28B-49FE705647CB}" destId="{88959842-8807-4665-83E7-ADC8567D4679}" srcOrd="0" destOrd="0" presId="urn:microsoft.com/office/officeart/2005/8/layout/vProcess5"/>
    <dgm:cxn modelId="{FB82D53E-BCC9-4001-8721-B4A195359CA6}" srcId="{44F52C3C-E626-4319-A030-46711AFD0B34}" destId="{98A873BD-C91C-4ABA-B28B-49FE705647CB}" srcOrd="2" destOrd="0" parTransId="{0540257E-CB31-4BE7-AF4A-D876E49DD06C}" sibTransId="{12027009-5A0A-49E2-AC3A-53C80543D1E6}"/>
    <dgm:cxn modelId="{E23B3D3F-9A35-4544-86B2-34AB7951F1DD}" srcId="{44F52C3C-E626-4319-A030-46711AFD0B34}" destId="{D3AD73E6-2BCA-424F-87B9-8F5E9CB831CE}" srcOrd="0" destOrd="0" parTransId="{B35F4525-5554-4B89-9962-9363B4772406}" sibTransId="{2DCD4768-22A3-4216-9B86-7AE0E77F0707}"/>
    <dgm:cxn modelId="{C0E97A40-7FB9-4F77-B623-863CD198A15C}" type="presOf" srcId="{2DCD4768-22A3-4216-9B86-7AE0E77F0707}" destId="{B78BD553-3A66-478E-96E1-F3F6FCFC295A}" srcOrd="0" destOrd="0" presId="urn:microsoft.com/office/officeart/2005/8/layout/vProcess5"/>
    <dgm:cxn modelId="{884B734A-626D-4F13-BE1B-C22D2580B945}" type="presOf" srcId="{44F52C3C-E626-4319-A030-46711AFD0B34}" destId="{BA81573C-71D3-47BC-8D25-1127280D303E}" srcOrd="0" destOrd="0" presId="urn:microsoft.com/office/officeart/2005/8/layout/vProcess5"/>
    <dgm:cxn modelId="{9343C270-F25A-4F7A-9879-227629DC4623}" type="presOf" srcId="{A714D16A-C2A1-4005-A2B8-6B3594A98C8D}" destId="{0D856C2B-5EAB-4FBF-98EC-B0093E72616A}" srcOrd="0" destOrd="0" presId="urn:microsoft.com/office/officeart/2005/8/layout/vProcess5"/>
    <dgm:cxn modelId="{61798884-24E2-4295-8A27-F13BB4932647}" type="presOf" srcId="{D3AD73E6-2BCA-424F-87B9-8F5E9CB831CE}" destId="{5068BB9A-20F1-49D4-AA86-371F026E18E9}" srcOrd="1" destOrd="0" presId="urn:microsoft.com/office/officeart/2005/8/layout/vProcess5"/>
    <dgm:cxn modelId="{4BAAC693-9C87-4C09-985A-5DA280CF82B3}" type="presOf" srcId="{98A873BD-C91C-4ABA-B28B-49FE705647CB}" destId="{B5351D14-F967-41ED-BCCE-9DA4E5466C04}" srcOrd="1" destOrd="0" presId="urn:microsoft.com/office/officeart/2005/8/layout/vProcess5"/>
    <dgm:cxn modelId="{4DD3809C-D4CF-4A34-BB78-0F9C14078E60}" type="presOf" srcId="{D3AD73E6-2BCA-424F-87B9-8F5E9CB831CE}" destId="{B28C6CF4-063F-4183-A97D-C5F2F61280DD}" srcOrd="0" destOrd="0" presId="urn:microsoft.com/office/officeart/2005/8/layout/vProcess5"/>
    <dgm:cxn modelId="{2227BDCA-4BC4-4D64-AFF9-362EF8A8EEF7}" type="presOf" srcId="{F0185DF0-ED2B-4CBC-ADA5-18ACB3862EF2}" destId="{A081BEC5-D7FC-4940-B578-F774B2E2841B}" srcOrd="0" destOrd="0" presId="urn:microsoft.com/office/officeart/2005/8/layout/vProcess5"/>
    <dgm:cxn modelId="{1E5BABD4-B4E2-4F66-9EF7-83B66B1523DB}" type="presParOf" srcId="{BA81573C-71D3-47BC-8D25-1127280D303E}" destId="{5470F867-CB43-42C1-A0D6-6AE901054734}" srcOrd="0" destOrd="0" presId="urn:microsoft.com/office/officeart/2005/8/layout/vProcess5"/>
    <dgm:cxn modelId="{831AD8AB-1CD5-405B-AB14-DDA8B445170C}" type="presParOf" srcId="{BA81573C-71D3-47BC-8D25-1127280D303E}" destId="{B28C6CF4-063F-4183-A97D-C5F2F61280DD}" srcOrd="1" destOrd="0" presId="urn:microsoft.com/office/officeart/2005/8/layout/vProcess5"/>
    <dgm:cxn modelId="{AE765115-FF13-4DD2-89A0-F3A9F3010F72}" type="presParOf" srcId="{BA81573C-71D3-47BC-8D25-1127280D303E}" destId="{0D856C2B-5EAB-4FBF-98EC-B0093E72616A}" srcOrd="2" destOrd="0" presId="urn:microsoft.com/office/officeart/2005/8/layout/vProcess5"/>
    <dgm:cxn modelId="{8AA5064D-104D-436E-8768-E736B3F2E7DA}" type="presParOf" srcId="{BA81573C-71D3-47BC-8D25-1127280D303E}" destId="{88959842-8807-4665-83E7-ADC8567D4679}" srcOrd="3" destOrd="0" presId="urn:microsoft.com/office/officeart/2005/8/layout/vProcess5"/>
    <dgm:cxn modelId="{1ACDAD91-A82C-4235-B126-6DDBFBACB412}" type="presParOf" srcId="{BA81573C-71D3-47BC-8D25-1127280D303E}" destId="{B78BD553-3A66-478E-96E1-F3F6FCFC295A}" srcOrd="4" destOrd="0" presId="urn:microsoft.com/office/officeart/2005/8/layout/vProcess5"/>
    <dgm:cxn modelId="{12AF42DB-9930-4C11-B0C5-FC0B3A05CDFB}" type="presParOf" srcId="{BA81573C-71D3-47BC-8D25-1127280D303E}" destId="{A081BEC5-D7FC-4940-B578-F774B2E2841B}" srcOrd="5" destOrd="0" presId="urn:microsoft.com/office/officeart/2005/8/layout/vProcess5"/>
    <dgm:cxn modelId="{AE81D6E0-3AD9-47CB-83C2-656447FCD5C9}" type="presParOf" srcId="{BA81573C-71D3-47BC-8D25-1127280D303E}" destId="{5068BB9A-20F1-49D4-AA86-371F026E18E9}" srcOrd="6" destOrd="0" presId="urn:microsoft.com/office/officeart/2005/8/layout/vProcess5"/>
    <dgm:cxn modelId="{00ED25AD-A968-4787-9C1E-936CC382692B}" type="presParOf" srcId="{BA81573C-71D3-47BC-8D25-1127280D303E}" destId="{8EDFB314-89F0-4495-B0E5-60928AB2D504}" srcOrd="7" destOrd="0" presId="urn:microsoft.com/office/officeart/2005/8/layout/vProcess5"/>
    <dgm:cxn modelId="{CB8B68BB-4C70-48E6-8F85-F34733600C7A}" type="presParOf" srcId="{BA81573C-71D3-47BC-8D25-1127280D303E}" destId="{B5351D14-F967-41ED-BCCE-9DA4E5466C0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B1290B-EF1E-47C8-A868-D49EB041846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6B6C737-9886-4E93-B435-859BF69C9792}">
      <dgm:prSet/>
      <dgm:spPr/>
      <dgm:t>
        <a:bodyPr/>
        <a:lstStyle/>
        <a:p>
          <a:r>
            <a:rPr lang="pt-PT"/>
            <a:t>Estágios;</a:t>
          </a:r>
          <a:br>
            <a:rPr lang="pt-PT"/>
          </a:br>
          <a:endParaRPr lang="en-US"/>
        </a:p>
      </dgm:t>
    </dgm:pt>
    <dgm:pt modelId="{5F28CF37-6C02-4023-BA8F-1AA043AA3655}" type="parTrans" cxnId="{034388C5-A099-4FD6-8D6E-F5E8821C7017}">
      <dgm:prSet/>
      <dgm:spPr/>
      <dgm:t>
        <a:bodyPr/>
        <a:lstStyle/>
        <a:p>
          <a:endParaRPr lang="en-US"/>
        </a:p>
      </dgm:t>
    </dgm:pt>
    <dgm:pt modelId="{3F0BA521-C90E-4458-B155-BB9C6F9F92B3}" type="sibTrans" cxnId="{034388C5-A099-4FD6-8D6E-F5E8821C7017}">
      <dgm:prSet/>
      <dgm:spPr/>
      <dgm:t>
        <a:bodyPr/>
        <a:lstStyle/>
        <a:p>
          <a:endParaRPr lang="en-US"/>
        </a:p>
      </dgm:t>
    </dgm:pt>
    <dgm:pt modelId="{0B6EAA1C-A1E8-4AAC-9BA4-ACA254FE4918}">
      <dgm:prSet/>
      <dgm:spPr/>
      <dgm:t>
        <a:bodyPr/>
        <a:lstStyle/>
        <a:p>
          <a:r>
            <a:rPr lang="pt-PT"/>
            <a:t>Atividades conjuntas com outros estagiários internacionais;</a:t>
          </a:r>
          <a:br>
            <a:rPr lang="pt-PT"/>
          </a:br>
          <a:endParaRPr lang="en-US"/>
        </a:p>
      </dgm:t>
    </dgm:pt>
    <dgm:pt modelId="{7CAA4E43-0366-44F3-B4DF-21A406C6854D}" type="parTrans" cxnId="{47407606-D1C8-4107-BF17-EC579B0A56D3}">
      <dgm:prSet/>
      <dgm:spPr/>
      <dgm:t>
        <a:bodyPr/>
        <a:lstStyle/>
        <a:p>
          <a:endParaRPr lang="en-US"/>
        </a:p>
      </dgm:t>
    </dgm:pt>
    <dgm:pt modelId="{025398F6-0F6D-4750-BD22-2D8E034A52F1}" type="sibTrans" cxnId="{47407606-D1C8-4107-BF17-EC579B0A56D3}">
      <dgm:prSet/>
      <dgm:spPr/>
      <dgm:t>
        <a:bodyPr/>
        <a:lstStyle/>
        <a:p>
          <a:endParaRPr lang="en-US"/>
        </a:p>
      </dgm:t>
    </dgm:pt>
    <dgm:pt modelId="{AB6F5CCB-51C9-43F3-A368-AB4447C1C57E}">
      <dgm:prSet/>
      <dgm:spPr/>
      <dgm:t>
        <a:bodyPr/>
        <a:lstStyle/>
        <a:p>
          <a:r>
            <a:rPr lang="pt-PT"/>
            <a:t>Potenciais visitas culturais (monumentos, museus, …) e atividades de lazer a organizar pelos alunos.</a:t>
          </a:r>
          <a:endParaRPr lang="en-US"/>
        </a:p>
      </dgm:t>
    </dgm:pt>
    <dgm:pt modelId="{EB885EAE-5881-4C8A-AE9F-11981F6DA7DC}" type="parTrans" cxnId="{0CFFFDE9-984E-4866-B45A-1A06DDB047D1}">
      <dgm:prSet/>
      <dgm:spPr/>
      <dgm:t>
        <a:bodyPr/>
        <a:lstStyle/>
        <a:p>
          <a:endParaRPr lang="en-US"/>
        </a:p>
      </dgm:t>
    </dgm:pt>
    <dgm:pt modelId="{30D7DE00-2F54-4638-BE02-0180EDF8D329}" type="sibTrans" cxnId="{0CFFFDE9-984E-4866-B45A-1A06DDB047D1}">
      <dgm:prSet/>
      <dgm:spPr/>
      <dgm:t>
        <a:bodyPr/>
        <a:lstStyle/>
        <a:p>
          <a:endParaRPr lang="en-US"/>
        </a:p>
      </dgm:t>
    </dgm:pt>
    <dgm:pt modelId="{7806E165-E2FF-4D6D-BD30-F895AB56A2EF}" type="pres">
      <dgm:prSet presAssocID="{65B1290B-EF1E-47C8-A868-D49EB04184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37123E-1077-4D69-90AA-5E7F2358D253}" type="pres">
      <dgm:prSet presAssocID="{66B6C737-9886-4E93-B435-859BF69C9792}" presName="hierRoot1" presStyleCnt="0"/>
      <dgm:spPr/>
    </dgm:pt>
    <dgm:pt modelId="{D6EFEAE3-6427-40AE-B22A-15CEE2E65C7A}" type="pres">
      <dgm:prSet presAssocID="{66B6C737-9886-4E93-B435-859BF69C9792}" presName="composite" presStyleCnt="0"/>
      <dgm:spPr/>
    </dgm:pt>
    <dgm:pt modelId="{7FB540D8-EBC1-4FE0-8873-E745B86218B4}" type="pres">
      <dgm:prSet presAssocID="{66B6C737-9886-4E93-B435-859BF69C9792}" presName="background" presStyleLbl="node0" presStyleIdx="0" presStyleCnt="3"/>
      <dgm:spPr/>
    </dgm:pt>
    <dgm:pt modelId="{DF63775D-FD7F-436A-8637-AEC542539CCB}" type="pres">
      <dgm:prSet presAssocID="{66B6C737-9886-4E93-B435-859BF69C9792}" presName="text" presStyleLbl="fgAcc0" presStyleIdx="0" presStyleCnt="3">
        <dgm:presLayoutVars>
          <dgm:chPref val="3"/>
        </dgm:presLayoutVars>
      </dgm:prSet>
      <dgm:spPr/>
    </dgm:pt>
    <dgm:pt modelId="{426DCBEA-83BB-415F-95ED-AA123D659655}" type="pres">
      <dgm:prSet presAssocID="{66B6C737-9886-4E93-B435-859BF69C9792}" presName="hierChild2" presStyleCnt="0"/>
      <dgm:spPr/>
    </dgm:pt>
    <dgm:pt modelId="{FFDAFB20-D43D-4363-8DFD-08703300E1C5}" type="pres">
      <dgm:prSet presAssocID="{0B6EAA1C-A1E8-4AAC-9BA4-ACA254FE4918}" presName="hierRoot1" presStyleCnt="0"/>
      <dgm:spPr/>
    </dgm:pt>
    <dgm:pt modelId="{E6AD8ED3-075C-4F5E-8D58-CB63048462EA}" type="pres">
      <dgm:prSet presAssocID="{0B6EAA1C-A1E8-4AAC-9BA4-ACA254FE4918}" presName="composite" presStyleCnt="0"/>
      <dgm:spPr/>
    </dgm:pt>
    <dgm:pt modelId="{EE2F859D-7C8A-4148-89C7-87ED29F160E2}" type="pres">
      <dgm:prSet presAssocID="{0B6EAA1C-A1E8-4AAC-9BA4-ACA254FE4918}" presName="background" presStyleLbl="node0" presStyleIdx="1" presStyleCnt="3"/>
      <dgm:spPr/>
    </dgm:pt>
    <dgm:pt modelId="{236AE7D9-A925-4978-9986-2540BA88B618}" type="pres">
      <dgm:prSet presAssocID="{0B6EAA1C-A1E8-4AAC-9BA4-ACA254FE4918}" presName="text" presStyleLbl="fgAcc0" presStyleIdx="1" presStyleCnt="3">
        <dgm:presLayoutVars>
          <dgm:chPref val="3"/>
        </dgm:presLayoutVars>
      </dgm:prSet>
      <dgm:spPr/>
    </dgm:pt>
    <dgm:pt modelId="{916AB8D0-7626-4EB8-9C90-3068312E6743}" type="pres">
      <dgm:prSet presAssocID="{0B6EAA1C-A1E8-4AAC-9BA4-ACA254FE4918}" presName="hierChild2" presStyleCnt="0"/>
      <dgm:spPr/>
    </dgm:pt>
    <dgm:pt modelId="{3A9CA196-0E8E-468B-BA1F-65B095A2FE45}" type="pres">
      <dgm:prSet presAssocID="{AB6F5CCB-51C9-43F3-A368-AB4447C1C57E}" presName="hierRoot1" presStyleCnt="0"/>
      <dgm:spPr/>
    </dgm:pt>
    <dgm:pt modelId="{81E25EEA-7AD3-426A-8AB9-1DDB56558B0E}" type="pres">
      <dgm:prSet presAssocID="{AB6F5CCB-51C9-43F3-A368-AB4447C1C57E}" presName="composite" presStyleCnt="0"/>
      <dgm:spPr/>
    </dgm:pt>
    <dgm:pt modelId="{47B35380-962D-4471-B622-AE47E5350F43}" type="pres">
      <dgm:prSet presAssocID="{AB6F5CCB-51C9-43F3-A368-AB4447C1C57E}" presName="background" presStyleLbl="node0" presStyleIdx="2" presStyleCnt="3"/>
      <dgm:spPr/>
    </dgm:pt>
    <dgm:pt modelId="{961D1DA7-EA3F-4F8F-8D45-183C623EB6CC}" type="pres">
      <dgm:prSet presAssocID="{AB6F5CCB-51C9-43F3-A368-AB4447C1C57E}" presName="text" presStyleLbl="fgAcc0" presStyleIdx="2" presStyleCnt="3">
        <dgm:presLayoutVars>
          <dgm:chPref val="3"/>
        </dgm:presLayoutVars>
      </dgm:prSet>
      <dgm:spPr/>
    </dgm:pt>
    <dgm:pt modelId="{1427F14D-6414-47FB-B8FB-7F81A83E0303}" type="pres">
      <dgm:prSet presAssocID="{AB6F5CCB-51C9-43F3-A368-AB4447C1C57E}" presName="hierChild2" presStyleCnt="0"/>
      <dgm:spPr/>
    </dgm:pt>
  </dgm:ptLst>
  <dgm:cxnLst>
    <dgm:cxn modelId="{47407606-D1C8-4107-BF17-EC579B0A56D3}" srcId="{65B1290B-EF1E-47C8-A868-D49EB0418463}" destId="{0B6EAA1C-A1E8-4AAC-9BA4-ACA254FE4918}" srcOrd="1" destOrd="0" parTransId="{7CAA4E43-0366-44F3-B4DF-21A406C6854D}" sibTransId="{025398F6-0F6D-4750-BD22-2D8E034A52F1}"/>
    <dgm:cxn modelId="{60EA140F-1E39-40F2-942D-41C6C5948D7F}" type="presOf" srcId="{0B6EAA1C-A1E8-4AAC-9BA4-ACA254FE4918}" destId="{236AE7D9-A925-4978-9986-2540BA88B618}" srcOrd="0" destOrd="0" presId="urn:microsoft.com/office/officeart/2005/8/layout/hierarchy1"/>
    <dgm:cxn modelId="{10BCB55D-3507-4E30-905F-3646832E78A7}" type="presOf" srcId="{AB6F5CCB-51C9-43F3-A368-AB4447C1C57E}" destId="{961D1DA7-EA3F-4F8F-8D45-183C623EB6CC}" srcOrd="0" destOrd="0" presId="urn:microsoft.com/office/officeart/2005/8/layout/hierarchy1"/>
    <dgm:cxn modelId="{CDB38161-A814-4232-A7B4-E55A4C7C3AAA}" type="presOf" srcId="{65B1290B-EF1E-47C8-A868-D49EB0418463}" destId="{7806E165-E2FF-4D6D-BD30-F895AB56A2EF}" srcOrd="0" destOrd="0" presId="urn:microsoft.com/office/officeart/2005/8/layout/hierarchy1"/>
    <dgm:cxn modelId="{C5BFB2A9-33FA-4EE5-8F0E-FF2657E249B1}" type="presOf" srcId="{66B6C737-9886-4E93-B435-859BF69C9792}" destId="{DF63775D-FD7F-436A-8637-AEC542539CCB}" srcOrd="0" destOrd="0" presId="urn:microsoft.com/office/officeart/2005/8/layout/hierarchy1"/>
    <dgm:cxn modelId="{034388C5-A099-4FD6-8D6E-F5E8821C7017}" srcId="{65B1290B-EF1E-47C8-A868-D49EB0418463}" destId="{66B6C737-9886-4E93-B435-859BF69C9792}" srcOrd="0" destOrd="0" parTransId="{5F28CF37-6C02-4023-BA8F-1AA043AA3655}" sibTransId="{3F0BA521-C90E-4458-B155-BB9C6F9F92B3}"/>
    <dgm:cxn modelId="{0CFFFDE9-984E-4866-B45A-1A06DDB047D1}" srcId="{65B1290B-EF1E-47C8-A868-D49EB0418463}" destId="{AB6F5CCB-51C9-43F3-A368-AB4447C1C57E}" srcOrd="2" destOrd="0" parTransId="{EB885EAE-5881-4C8A-AE9F-11981F6DA7DC}" sibTransId="{30D7DE00-2F54-4638-BE02-0180EDF8D329}"/>
    <dgm:cxn modelId="{B59BC6A8-C64B-49A3-9C31-0AAA7395E112}" type="presParOf" srcId="{7806E165-E2FF-4D6D-BD30-F895AB56A2EF}" destId="{C137123E-1077-4D69-90AA-5E7F2358D253}" srcOrd="0" destOrd="0" presId="urn:microsoft.com/office/officeart/2005/8/layout/hierarchy1"/>
    <dgm:cxn modelId="{7939DBD7-6524-4406-BD08-B12C89B5E7DE}" type="presParOf" srcId="{C137123E-1077-4D69-90AA-5E7F2358D253}" destId="{D6EFEAE3-6427-40AE-B22A-15CEE2E65C7A}" srcOrd="0" destOrd="0" presId="urn:microsoft.com/office/officeart/2005/8/layout/hierarchy1"/>
    <dgm:cxn modelId="{A538CC32-F982-49A3-B29B-CE2C96F19770}" type="presParOf" srcId="{D6EFEAE3-6427-40AE-B22A-15CEE2E65C7A}" destId="{7FB540D8-EBC1-4FE0-8873-E745B86218B4}" srcOrd="0" destOrd="0" presId="urn:microsoft.com/office/officeart/2005/8/layout/hierarchy1"/>
    <dgm:cxn modelId="{35AFCAB3-83E5-411A-809D-C40569EA4AAD}" type="presParOf" srcId="{D6EFEAE3-6427-40AE-B22A-15CEE2E65C7A}" destId="{DF63775D-FD7F-436A-8637-AEC542539CCB}" srcOrd="1" destOrd="0" presId="urn:microsoft.com/office/officeart/2005/8/layout/hierarchy1"/>
    <dgm:cxn modelId="{DB452DC6-90C5-4AC1-83D4-85C6841FA47F}" type="presParOf" srcId="{C137123E-1077-4D69-90AA-5E7F2358D253}" destId="{426DCBEA-83BB-415F-95ED-AA123D659655}" srcOrd="1" destOrd="0" presId="urn:microsoft.com/office/officeart/2005/8/layout/hierarchy1"/>
    <dgm:cxn modelId="{E6664D13-1F50-4B47-AED0-555FF8B48AC9}" type="presParOf" srcId="{7806E165-E2FF-4D6D-BD30-F895AB56A2EF}" destId="{FFDAFB20-D43D-4363-8DFD-08703300E1C5}" srcOrd="1" destOrd="0" presId="urn:microsoft.com/office/officeart/2005/8/layout/hierarchy1"/>
    <dgm:cxn modelId="{8E53A9E8-8476-4320-A236-596B096D6B97}" type="presParOf" srcId="{FFDAFB20-D43D-4363-8DFD-08703300E1C5}" destId="{E6AD8ED3-075C-4F5E-8D58-CB63048462EA}" srcOrd="0" destOrd="0" presId="urn:microsoft.com/office/officeart/2005/8/layout/hierarchy1"/>
    <dgm:cxn modelId="{7A3B8078-D9BE-4494-A9F6-3FF63377583C}" type="presParOf" srcId="{E6AD8ED3-075C-4F5E-8D58-CB63048462EA}" destId="{EE2F859D-7C8A-4148-89C7-87ED29F160E2}" srcOrd="0" destOrd="0" presId="urn:microsoft.com/office/officeart/2005/8/layout/hierarchy1"/>
    <dgm:cxn modelId="{AA677435-058A-44C2-970B-0D8B4D3DEFD7}" type="presParOf" srcId="{E6AD8ED3-075C-4F5E-8D58-CB63048462EA}" destId="{236AE7D9-A925-4978-9986-2540BA88B618}" srcOrd="1" destOrd="0" presId="urn:microsoft.com/office/officeart/2005/8/layout/hierarchy1"/>
    <dgm:cxn modelId="{7CFE59E7-A73D-4D30-BF6E-AE918EE02AA5}" type="presParOf" srcId="{FFDAFB20-D43D-4363-8DFD-08703300E1C5}" destId="{916AB8D0-7626-4EB8-9C90-3068312E6743}" srcOrd="1" destOrd="0" presId="urn:microsoft.com/office/officeart/2005/8/layout/hierarchy1"/>
    <dgm:cxn modelId="{3BAEBCC8-BFDC-4CB4-99AC-30878E1677B5}" type="presParOf" srcId="{7806E165-E2FF-4D6D-BD30-F895AB56A2EF}" destId="{3A9CA196-0E8E-468B-BA1F-65B095A2FE45}" srcOrd="2" destOrd="0" presId="urn:microsoft.com/office/officeart/2005/8/layout/hierarchy1"/>
    <dgm:cxn modelId="{2CFEB775-076E-45E7-8705-FF7273C79A69}" type="presParOf" srcId="{3A9CA196-0E8E-468B-BA1F-65B095A2FE45}" destId="{81E25EEA-7AD3-426A-8AB9-1DDB56558B0E}" srcOrd="0" destOrd="0" presId="urn:microsoft.com/office/officeart/2005/8/layout/hierarchy1"/>
    <dgm:cxn modelId="{0263CFE1-F9F1-4178-A37C-2F67DD636BA1}" type="presParOf" srcId="{81E25EEA-7AD3-426A-8AB9-1DDB56558B0E}" destId="{47B35380-962D-4471-B622-AE47E5350F43}" srcOrd="0" destOrd="0" presId="urn:microsoft.com/office/officeart/2005/8/layout/hierarchy1"/>
    <dgm:cxn modelId="{0CA8B9A2-52B8-4131-8898-9C49A2C19DB4}" type="presParOf" srcId="{81E25EEA-7AD3-426A-8AB9-1DDB56558B0E}" destId="{961D1DA7-EA3F-4F8F-8D45-183C623EB6CC}" srcOrd="1" destOrd="0" presId="urn:microsoft.com/office/officeart/2005/8/layout/hierarchy1"/>
    <dgm:cxn modelId="{FCA53105-AB5E-42D1-9C42-583895F2C7F3}" type="presParOf" srcId="{3A9CA196-0E8E-468B-BA1F-65B095A2FE45}" destId="{1427F14D-6414-47FB-B8FB-7F81A83E03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8A3040-751F-42D4-8B3F-420709F5BF7C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F09592-5D23-41D9-9BF6-E66DB17D3691}">
      <dgm:prSet custT="1"/>
      <dgm:spPr/>
      <dgm:t>
        <a:bodyPr/>
        <a:lstStyle/>
        <a:p>
          <a:pPr>
            <a:lnSpc>
              <a:spcPct val="100000"/>
            </a:lnSpc>
          </a:pPr>
          <a:endParaRPr lang="pt-PT" sz="2400" b="0" i="0" baseline="0" dirty="0"/>
        </a:p>
        <a:p>
          <a:pPr>
            <a:lnSpc>
              <a:spcPct val="100000"/>
            </a:lnSpc>
          </a:pPr>
          <a:endParaRPr lang="pt-PT" sz="2400" b="0" i="0" baseline="0" dirty="0"/>
        </a:p>
        <a:p>
          <a:pPr>
            <a:lnSpc>
              <a:spcPct val="100000"/>
            </a:lnSpc>
          </a:pPr>
          <a:r>
            <a:rPr lang="pt-PT" sz="2400" b="0" i="0" baseline="0" dirty="0"/>
            <a:t>Para garantir a preparação adequada antes da partida serão realizadas reuniões para preparar a Mobilidade</a:t>
          </a:r>
          <a:br>
            <a:rPr lang="pt-PT" sz="2400" b="0" i="0" baseline="0" dirty="0"/>
          </a:br>
          <a:r>
            <a:rPr lang="pt-PT" sz="2400" b="0" i="0" baseline="0" dirty="0"/>
            <a:t>- Sessão </a:t>
          </a:r>
          <a:r>
            <a:rPr lang="pt-PT" sz="2400" dirty="0"/>
            <a:t>inicial</a:t>
          </a:r>
          <a:br>
            <a:rPr lang="pt-PT" sz="2400" dirty="0"/>
          </a:br>
          <a:r>
            <a:rPr lang="pt-PT" sz="2400" dirty="0"/>
            <a:t>- Sessão de p</a:t>
          </a:r>
          <a:r>
            <a:rPr lang="pt-PT" sz="2400" b="0" i="0" baseline="0" dirty="0"/>
            <a:t>reparação da mobilidade </a:t>
          </a:r>
          <a:br>
            <a:rPr lang="pt-PT" sz="2400" b="0" i="0" baseline="0" dirty="0"/>
          </a:br>
          <a:r>
            <a:rPr lang="pt-PT" sz="2400" b="0" i="0" baseline="0" dirty="0"/>
            <a:t>- Sessão cultural</a:t>
          </a:r>
          <a:br>
            <a:rPr lang="pt-PT" sz="2400" b="0" i="0" baseline="0" dirty="0"/>
          </a:br>
          <a:r>
            <a:rPr lang="pt-PT" sz="2400" b="0" i="0" baseline="0" dirty="0"/>
            <a:t>- Reunião pré-partida,</a:t>
          </a:r>
          <a:endParaRPr lang="en-US" sz="2400" dirty="0"/>
        </a:p>
      </dgm:t>
    </dgm:pt>
    <dgm:pt modelId="{6D427E38-1AC8-481D-B3A1-D52E1A99B656}" type="parTrans" cxnId="{37535B2E-E567-4413-8F68-2A9A5E032413}">
      <dgm:prSet/>
      <dgm:spPr/>
      <dgm:t>
        <a:bodyPr/>
        <a:lstStyle/>
        <a:p>
          <a:endParaRPr lang="en-US"/>
        </a:p>
      </dgm:t>
    </dgm:pt>
    <dgm:pt modelId="{58D368BA-5C88-40BD-BE62-FA4E0DE2198B}" type="sibTrans" cxnId="{37535B2E-E567-4413-8F68-2A9A5E03241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C4BC321-168D-41F9-8C6B-65C1B61C9EE4}">
      <dgm:prSet/>
      <dgm:spPr/>
      <dgm:t>
        <a:bodyPr/>
        <a:lstStyle/>
        <a:p>
          <a:pPr>
            <a:lnSpc>
              <a:spcPct val="100000"/>
            </a:lnSpc>
          </a:pPr>
          <a:r>
            <a:rPr lang="pt-PT" dirty="0"/>
            <a:t>Serão também entregues documentos de apoio.</a:t>
          </a:r>
          <a:endParaRPr lang="en-US" dirty="0"/>
        </a:p>
      </dgm:t>
    </dgm:pt>
    <dgm:pt modelId="{65048323-BD09-48CC-893A-2904F71E4A0C}" type="parTrans" cxnId="{A6776FAC-E950-433D-A5A3-0ABE042190A0}">
      <dgm:prSet/>
      <dgm:spPr/>
      <dgm:t>
        <a:bodyPr/>
        <a:lstStyle/>
        <a:p>
          <a:endParaRPr lang="en-US"/>
        </a:p>
      </dgm:t>
    </dgm:pt>
    <dgm:pt modelId="{840B8CC0-DBF7-4CAC-88AF-64D6EFC41136}" type="sibTrans" cxnId="{A6776FAC-E950-433D-A5A3-0ABE042190A0}">
      <dgm:prSet/>
      <dgm:spPr/>
      <dgm:t>
        <a:bodyPr/>
        <a:lstStyle/>
        <a:p>
          <a:endParaRPr lang="en-US"/>
        </a:p>
      </dgm:t>
    </dgm:pt>
    <dgm:pt modelId="{4B2B647E-8617-4106-A761-5FB5F9AD14D8}" type="pres">
      <dgm:prSet presAssocID="{A08A3040-751F-42D4-8B3F-420709F5BF7C}" presName="root" presStyleCnt="0">
        <dgm:presLayoutVars>
          <dgm:dir/>
          <dgm:resizeHandles val="exact"/>
        </dgm:presLayoutVars>
      </dgm:prSet>
      <dgm:spPr/>
    </dgm:pt>
    <dgm:pt modelId="{00EDE6E6-7949-4C5E-85A0-41EE708C11C7}" type="pres">
      <dgm:prSet presAssocID="{A08A3040-751F-42D4-8B3F-420709F5BF7C}" presName="container" presStyleCnt="0">
        <dgm:presLayoutVars>
          <dgm:dir/>
          <dgm:resizeHandles val="exact"/>
        </dgm:presLayoutVars>
      </dgm:prSet>
      <dgm:spPr/>
    </dgm:pt>
    <dgm:pt modelId="{B5EA3634-2EA2-43AC-A73A-5C53548FFFB2}" type="pres">
      <dgm:prSet presAssocID="{32F09592-5D23-41D9-9BF6-E66DB17D3691}" presName="compNode" presStyleCnt="0"/>
      <dgm:spPr/>
    </dgm:pt>
    <dgm:pt modelId="{DC4D4B07-1853-4249-AC6A-E7018592051E}" type="pres">
      <dgm:prSet presAssocID="{32F09592-5D23-41D9-9BF6-E66DB17D3691}" presName="iconBgRect" presStyleLbl="bgShp" presStyleIdx="0" presStyleCnt="2"/>
      <dgm:spPr/>
    </dgm:pt>
    <dgm:pt modelId="{0CB9FAF8-2BB6-42B7-9539-2456363AEE3E}" type="pres">
      <dgm:prSet presAssocID="{32F09592-5D23-41D9-9BF6-E66DB17D369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união"/>
        </a:ext>
      </dgm:extLst>
    </dgm:pt>
    <dgm:pt modelId="{A8EF79DD-217A-4432-AD67-1DE4A4705882}" type="pres">
      <dgm:prSet presAssocID="{32F09592-5D23-41D9-9BF6-E66DB17D3691}" presName="spaceRect" presStyleCnt="0"/>
      <dgm:spPr/>
    </dgm:pt>
    <dgm:pt modelId="{9077AFBA-C6D3-43D4-A6FE-15538ABC663C}" type="pres">
      <dgm:prSet presAssocID="{32F09592-5D23-41D9-9BF6-E66DB17D3691}" presName="textRect" presStyleLbl="revTx" presStyleIdx="0" presStyleCnt="2">
        <dgm:presLayoutVars>
          <dgm:chMax val="1"/>
          <dgm:chPref val="1"/>
        </dgm:presLayoutVars>
      </dgm:prSet>
      <dgm:spPr/>
    </dgm:pt>
    <dgm:pt modelId="{D6874E3C-FFA8-4DAA-9CF1-C81868C8F2E7}" type="pres">
      <dgm:prSet presAssocID="{58D368BA-5C88-40BD-BE62-FA4E0DE2198B}" presName="sibTrans" presStyleLbl="sibTrans2D1" presStyleIdx="0" presStyleCnt="0"/>
      <dgm:spPr/>
    </dgm:pt>
    <dgm:pt modelId="{A95C32FA-9151-4A36-B5D5-FADF6B3524D1}" type="pres">
      <dgm:prSet presAssocID="{1C4BC321-168D-41F9-8C6B-65C1B61C9EE4}" presName="compNode" presStyleCnt="0"/>
      <dgm:spPr/>
    </dgm:pt>
    <dgm:pt modelId="{23828D3A-0619-4E83-BF38-7862A5A9AB48}" type="pres">
      <dgm:prSet presAssocID="{1C4BC321-168D-41F9-8C6B-65C1B61C9EE4}" presName="iconBgRect" presStyleLbl="bgShp" presStyleIdx="1" presStyleCnt="2"/>
      <dgm:spPr/>
    </dgm:pt>
    <dgm:pt modelId="{63F1B2C9-1D71-442A-A1CE-270A647334EA}" type="pres">
      <dgm:prSet presAssocID="{1C4BC321-168D-41F9-8C6B-65C1B61C9EE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o"/>
        </a:ext>
      </dgm:extLst>
    </dgm:pt>
    <dgm:pt modelId="{45DA0F51-38F7-44AF-AFD1-D1A91314A596}" type="pres">
      <dgm:prSet presAssocID="{1C4BC321-168D-41F9-8C6B-65C1B61C9EE4}" presName="spaceRect" presStyleCnt="0"/>
      <dgm:spPr/>
    </dgm:pt>
    <dgm:pt modelId="{8DB65432-33D4-40AE-A6BF-B434E9C78FD7}" type="pres">
      <dgm:prSet presAssocID="{1C4BC321-168D-41F9-8C6B-65C1B61C9EE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37535B2E-E567-4413-8F68-2A9A5E032413}" srcId="{A08A3040-751F-42D4-8B3F-420709F5BF7C}" destId="{32F09592-5D23-41D9-9BF6-E66DB17D3691}" srcOrd="0" destOrd="0" parTransId="{6D427E38-1AC8-481D-B3A1-D52E1A99B656}" sibTransId="{58D368BA-5C88-40BD-BE62-FA4E0DE2198B}"/>
    <dgm:cxn modelId="{C0DCF833-1E1A-46EB-A24D-39D180E8032A}" type="presOf" srcId="{58D368BA-5C88-40BD-BE62-FA4E0DE2198B}" destId="{D6874E3C-FFA8-4DAA-9CF1-C81868C8F2E7}" srcOrd="0" destOrd="0" presId="urn:microsoft.com/office/officeart/2018/2/layout/IconCircleList"/>
    <dgm:cxn modelId="{C339E091-7870-4D53-81ED-27174D14C661}" type="presOf" srcId="{1C4BC321-168D-41F9-8C6B-65C1B61C9EE4}" destId="{8DB65432-33D4-40AE-A6BF-B434E9C78FD7}" srcOrd="0" destOrd="0" presId="urn:microsoft.com/office/officeart/2018/2/layout/IconCircleList"/>
    <dgm:cxn modelId="{A6776FAC-E950-433D-A5A3-0ABE042190A0}" srcId="{A08A3040-751F-42D4-8B3F-420709F5BF7C}" destId="{1C4BC321-168D-41F9-8C6B-65C1B61C9EE4}" srcOrd="1" destOrd="0" parTransId="{65048323-BD09-48CC-893A-2904F71E4A0C}" sibTransId="{840B8CC0-DBF7-4CAC-88AF-64D6EFC41136}"/>
    <dgm:cxn modelId="{05C07EE8-E6A0-4034-B498-BBAF631E15A4}" type="presOf" srcId="{32F09592-5D23-41D9-9BF6-E66DB17D3691}" destId="{9077AFBA-C6D3-43D4-A6FE-15538ABC663C}" srcOrd="0" destOrd="0" presId="urn:microsoft.com/office/officeart/2018/2/layout/IconCircleList"/>
    <dgm:cxn modelId="{0CEC15FB-9111-4093-A08C-308DC5CFEBCB}" type="presOf" srcId="{A08A3040-751F-42D4-8B3F-420709F5BF7C}" destId="{4B2B647E-8617-4106-A761-5FB5F9AD14D8}" srcOrd="0" destOrd="0" presId="urn:microsoft.com/office/officeart/2018/2/layout/IconCircleList"/>
    <dgm:cxn modelId="{6AC4A5F5-2DAD-499A-91F4-8BA10389E256}" type="presParOf" srcId="{4B2B647E-8617-4106-A761-5FB5F9AD14D8}" destId="{00EDE6E6-7949-4C5E-85A0-41EE708C11C7}" srcOrd="0" destOrd="0" presId="urn:microsoft.com/office/officeart/2018/2/layout/IconCircleList"/>
    <dgm:cxn modelId="{EF63A7B2-9092-407C-8740-4CADEA60E2FD}" type="presParOf" srcId="{00EDE6E6-7949-4C5E-85A0-41EE708C11C7}" destId="{B5EA3634-2EA2-43AC-A73A-5C53548FFFB2}" srcOrd="0" destOrd="0" presId="urn:microsoft.com/office/officeart/2018/2/layout/IconCircleList"/>
    <dgm:cxn modelId="{C9188999-6417-4CCE-9E1A-52FA6F7D37B2}" type="presParOf" srcId="{B5EA3634-2EA2-43AC-A73A-5C53548FFFB2}" destId="{DC4D4B07-1853-4249-AC6A-E7018592051E}" srcOrd="0" destOrd="0" presId="urn:microsoft.com/office/officeart/2018/2/layout/IconCircleList"/>
    <dgm:cxn modelId="{D9C81A12-720F-4050-AD97-C2084027ACFD}" type="presParOf" srcId="{B5EA3634-2EA2-43AC-A73A-5C53548FFFB2}" destId="{0CB9FAF8-2BB6-42B7-9539-2456363AEE3E}" srcOrd="1" destOrd="0" presId="urn:microsoft.com/office/officeart/2018/2/layout/IconCircleList"/>
    <dgm:cxn modelId="{CA627051-11B3-4E9D-8632-3C102EA3384E}" type="presParOf" srcId="{B5EA3634-2EA2-43AC-A73A-5C53548FFFB2}" destId="{A8EF79DD-217A-4432-AD67-1DE4A4705882}" srcOrd="2" destOrd="0" presId="urn:microsoft.com/office/officeart/2018/2/layout/IconCircleList"/>
    <dgm:cxn modelId="{84A14FF9-61A7-44BA-AF17-3690B4E5AB90}" type="presParOf" srcId="{B5EA3634-2EA2-43AC-A73A-5C53548FFFB2}" destId="{9077AFBA-C6D3-43D4-A6FE-15538ABC663C}" srcOrd="3" destOrd="0" presId="urn:microsoft.com/office/officeart/2018/2/layout/IconCircleList"/>
    <dgm:cxn modelId="{C52F4466-8F0B-438B-BC0A-ECF914B2EDB7}" type="presParOf" srcId="{00EDE6E6-7949-4C5E-85A0-41EE708C11C7}" destId="{D6874E3C-FFA8-4DAA-9CF1-C81868C8F2E7}" srcOrd="1" destOrd="0" presId="urn:microsoft.com/office/officeart/2018/2/layout/IconCircleList"/>
    <dgm:cxn modelId="{43FBF819-ACE6-438F-9287-0D26F9E54A29}" type="presParOf" srcId="{00EDE6E6-7949-4C5E-85A0-41EE708C11C7}" destId="{A95C32FA-9151-4A36-B5D5-FADF6B3524D1}" srcOrd="2" destOrd="0" presId="urn:microsoft.com/office/officeart/2018/2/layout/IconCircleList"/>
    <dgm:cxn modelId="{04B9C4C0-6CD7-400B-9C4F-D47749F11E86}" type="presParOf" srcId="{A95C32FA-9151-4A36-B5D5-FADF6B3524D1}" destId="{23828D3A-0619-4E83-BF38-7862A5A9AB48}" srcOrd="0" destOrd="0" presId="urn:microsoft.com/office/officeart/2018/2/layout/IconCircleList"/>
    <dgm:cxn modelId="{15A1218B-A9A1-4C9E-8818-E01D802F6353}" type="presParOf" srcId="{A95C32FA-9151-4A36-B5D5-FADF6B3524D1}" destId="{63F1B2C9-1D71-442A-A1CE-270A647334EA}" srcOrd="1" destOrd="0" presId="urn:microsoft.com/office/officeart/2018/2/layout/IconCircleList"/>
    <dgm:cxn modelId="{4C77AE12-8F6A-4E37-9B5B-F19E60F50AAB}" type="presParOf" srcId="{A95C32FA-9151-4A36-B5D5-FADF6B3524D1}" destId="{45DA0F51-38F7-44AF-AFD1-D1A91314A596}" srcOrd="2" destOrd="0" presId="urn:microsoft.com/office/officeart/2018/2/layout/IconCircleList"/>
    <dgm:cxn modelId="{62B8B334-4FFF-43AC-A6D1-35103599EAB5}" type="presParOf" srcId="{A95C32FA-9151-4A36-B5D5-FADF6B3524D1}" destId="{8DB65432-33D4-40AE-A6BF-B434E9C78FD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A69BC5-A54C-4DB5-ABF9-6C0086409DF1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EF3FF0-50C9-4B01-BB66-7CEC028A7BA3}">
      <dgm:prSet/>
      <dgm:spPr/>
      <dgm:t>
        <a:bodyPr/>
        <a:lstStyle/>
        <a:p>
          <a:pPr>
            <a:lnSpc>
              <a:spcPct val="100000"/>
            </a:lnSpc>
          </a:pPr>
          <a:r>
            <a:rPr lang="pt-PT"/>
            <a:t>Várias opções (depende do parceiro)</a:t>
          </a:r>
          <a:endParaRPr lang="en-US"/>
        </a:p>
      </dgm:t>
    </dgm:pt>
    <dgm:pt modelId="{DD2A58E7-C561-4F77-AC40-76B305F50C60}" type="parTrans" cxnId="{469559F4-23AB-469C-A3B1-F20EDC56D191}">
      <dgm:prSet/>
      <dgm:spPr/>
      <dgm:t>
        <a:bodyPr/>
        <a:lstStyle/>
        <a:p>
          <a:endParaRPr lang="en-US"/>
        </a:p>
      </dgm:t>
    </dgm:pt>
    <dgm:pt modelId="{DD3E981E-CE3D-46B0-A988-52A3204EE2EC}" type="sibTrans" cxnId="{469559F4-23AB-469C-A3B1-F20EDC56D19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FEAD1AB-5379-4E67-B394-717B9C31F66B}">
      <dgm:prSet/>
      <dgm:spPr/>
      <dgm:t>
        <a:bodyPr/>
        <a:lstStyle/>
        <a:p>
          <a:pPr>
            <a:lnSpc>
              <a:spcPct val="100000"/>
            </a:lnSpc>
          </a:pPr>
          <a:r>
            <a:rPr lang="pt-PT"/>
            <a:t>Quartos duplos;</a:t>
          </a:r>
          <a:endParaRPr lang="en-US"/>
        </a:p>
      </dgm:t>
    </dgm:pt>
    <dgm:pt modelId="{B8F331C4-1B45-4A32-812F-2D5115DF15E0}" type="parTrans" cxnId="{3DF5D097-5A96-41F2-80AF-E5CE7A778064}">
      <dgm:prSet/>
      <dgm:spPr/>
      <dgm:t>
        <a:bodyPr/>
        <a:lstStyle/>
        <a:p>
          <a:endParaRPr lang="en-US"/>
        </a:p>
      </dgm:t>
    </dgm:pt>
    <dgm:pt modelId="{97DE8954-1283-447F-9ADF-C12A159F6760}" type="sibTrans" cxnId="{3DF5D097-5A96-41F2-80AF-E5CE7A77806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245F373-EEF2-497B-8D71-6AEC9E90EC8B}">
      <dgm:prSet/>
      <dgm:spPr/>
      <dgm:t>
        <a:bodyPr/>
        <a:lstStyle/>
        <a:p>
          <a:pPr>
            <a:lnSpc>
              <a:spcPct val="100000"/>
            </a:lnSpc>
          </a:pPr>
          <a:r>
            <a:rPr lang="pt-PT"/>
            <a:t>Dormitórios ou apartamentos estudantis;</a:t>
          </a:r>
          <a:endParaRPr lang="en-US"/>
        </a:p>
      </dgm:t>
    </dgm:pt>
    <dgm:pt modelId="{F46F69E9-07B9-4C0B-A448-8E8A543792CF}" type="parTrans" cxnId="{565E0498-4032-474B-B314-F1C7DDFCEA7B}">
      <dgm:prSet/>
      <dgm:spPr/>
      <dgm:t>
        <a:bodyPr/>
        <a:lstStyle/>
        <a:p>
          <a:endParaRPr lang="en-US"/>
        </a:p>
      </dgm:t>
    </dgm:pt>
    <dgm:pt modelId="{F22D560B-6F32-47E2-9A4F-9E403D868EFF}" type="sibTrans" cxnId="{565E0498-4032-474B-B314-F1C7DDFCEA7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BEACD49-2590-43E9-9760-3FDE0FDD16F4}">
      <dgm:prSet/>
      <dgm:spPr/>
      <dgm:t>
        <a:bodyPr/>
        <a:lstStyle/>
        <a:p>
          <a:pPr>
            <a:lnSpc>
              <a:spcPct val="100000"/>
            </a:lnSpc>
          </a:pPr>
          <a:r>
            <a:rPr lang="pt-PT"/>
            <a:t>Cozinha e casa de banho partilhada.</a:t>
          </a:r>
          <a:endParaRPr lang="en-US"/>
        </a:p>
      </dgm:t>
    </dgm:pt>
    <dgm:pt modelId="{B1561747-73BE-4334-9A5E-1916B6316D1E}" type="parTrans" cxnId="{6D4C5709-3FE4-4DCB-9CC4-3374A70F7414}">
      <dgm:prSet/>
      <dgm:spPr/>
      <dgm:t>
        <a:bodyPr/>
        <a:lstStyle/>
        <a:p>
          <a:endParaRPr lang="en-US"/>
        </a:p>
      </dgm:t>
    </dgm:pt>
    <dgm:pt modelId="{551FE09E-6E41-422A-B751-7B15A6F1D60B}" type="sibTrans" cxnId="{6D4C5709-3FE4-4DCB-9CC4-3374A70F741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BB2742A-8B6E-410C-813C-E71889AA23EF}">
      <dgm:prSet/>
      <dgm:spPr/>
      <dgm:t>
        <a:bodyPr/>
        <a:lstStyle/>
        <a:p>
          <a:pPr>
            <a:lnSpc>
              <a:spcPct val="100000"/>
            </a:lnSpc>
          </a:pPr>
          <a:r>
            <a:rPr lang="pt-PT"/>
            <a:t>Nota : ainda a definir</a:t>
          </a:r>
          <a:endParaRPr lang="en-US"/>
        </a:p>
      </dgm:t>
    </dgm:pt>
    <dgm:pt modelId="{6CBFD7A8-3D5C-4933-83F2-0EA8A67E12BE}" type="parTrans" cxnId="{D86243CF-55CC-4FCC-8B6D-090BF389C979}">
      <dgm:prSet/>
      <dgm:spPr/>
      <dgm:t>
        <a:bodyPr/>
        <a:lstStyle/>
        <a:p>
          <a:endParaRPr lang="en-US"/>
        </a:p>
      </dgm:t>
    </dgm:pt>
    <dgm:pt modelId="{F53A0BB5-F6B4-4FE6-8519-B5332A94F3E2}" type="sibTrans" cxnId="{D86243CF-55CC-4FCC-8B6D-090BF389C979}">
      <dgm:prSet/>
      <dgm:spPr/>
      <dgm:t>
        <a:bodyPr/>
        <a:lstStyle/>
        <a:p>
          <a:endParaRPr lang="en-US"/>
        </a:p>
      </dgm:t>
    </dgm:pt>
    <dgm:pt modelId="{3AECB954-A149-4BBE-8E28-641ECAD078F0}" type="pres">
      <dgm:prSet presAssocID="{49A69BC5-A54C-4DB5-ABF9-6C0086409DF1}" presName="root" presStyleCnt="0">
        <dgm:presLayoutVars>
          <dgm:dir/>
          <dgm:resizeHandles val="exact"/>
        </dgm:presLayoutVars>
      </dgm:prSet>
      <dgm:spPr/>
    </dgm:pt>
    <dgm:pt modelId="{1EF97F1D-71DD-43DB-9F31-88E4856FD134}" type="pres">
      <dgm:prSet presAssocID="{49A69BC5-A54C-4DB5-ABF9-6C0086409DF1}" presName="container" presStyleCnt="0">
        <dgm:presLayoutVars>
          <dgm:dir/>
          <dgm:resizeHandles val="exact"/>
        </dgm:presLayoutVars>
      </dgm:prSet>
      <dgm:spPr/>
    </dgm:pt>
    <dgm:pt modelId="{BB5E0063-1562-43FC-BFB7-5C3C9D0466AF}" type="pres">
      <dgm:prSet presAssocID="{3DEF3FF0-50C9-4B01-BB66-7CEC028A7BA3}" presName="compNode" presStyleCnt="0"/>
      <dgm:spPr/>
    </dgm:pt>
    <dgm:pt modelId="{CBEF865A-E646-4057-A997-4550C6E6F908}" type="pres">
      <dgm:prSet presAssocID="{3DEF3FF0-50C9-4B01-BB66-7CEC028A7BA3}" presName="iconBgRect" presStyleLbl="bgShp" presStyleIdx="0" presStyleCnt="5"/>
      <dgm:spPr/>
    </dgm:pt>
    <dgm:pt modelId="{0ADC22DD-8CF6-4EB4-BB75-5E2083B011F1}" type="pres">
      <dgm:prSet presAssocID="{3DEF3FF0-50C9-4B01-BB66-7CEC028A7BA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2F1FFB0F-2226-43EC-8F8E-71D5A1DC8D5C}" type="pres">
      <dgm:prSet presAssocID="{3DEF3FF0-50C9-4B01-BB66-7CEC028A7BA3}" presName="spaceRect" presStyleCnt="0"/>
      <dgm:spPr/>
    </dgm:pt>
    <dgm:pt modelId="{680EAFB1-936B-4B0B-872B-2E763DE43223}" type="pres">
      <dgm:prSet presAssocID="{3DEF3FF0-50C9-4B01-BB66-7CEC028A7BA3}" presName="textRect" presStyleLbl="revTx" presStyleIdx="0" presStyleCnt="5">
        <dgm:presLayoutVars>
          <dgm:chMax val="1"/>
          <dgm:chPref val="1"/>
        </dgm:presLayoutVars>
      </dgm:prSet>
      <dgm:spPr/>
    </dgm:pt>
    <dgm:pt modelId="{06795298-318F-40E5-8329-4B3DFA21CDDE}" type="pres">
      <dgm:prSet presAssocID="{DD3E981E-CE3D-46B0-A988-52A3204EE2EC}" presName="sibTrans" presStyleLbl="sibTrans2D1" presStyleIdx="0" presStyleCnt="0"/>
      <dgm:spPr/>
    </dgm:pt>
    <dgm:pt modelId="{AF33227A-592A-42D3-9357-C195B5ACDE6E}" type="pres">
      <dgm:prSet presAssocID="{7FEAD1AB-5379-4E67-B394-717B9C31F66B}" presName="compNode" presStyleCnt="0"/>
      <dgm:spPr/>
    </dgm:pt>
    <dgm:pt modelId="{5B478F16-D13E-4DEB-9CE0-A792ADC1A26B}" type="pres">
      <dgm:prSet presAssocID="{7FEAD1AB-5379-4E67-B394-717B9C31F66B}" presName="iconBgRect" presStyleLbl="bgShp" presStyleIdx="1" presStyleCnt="5"/>
      <dgm:spPr/>
    </dgm:pt>
    <dgm:pt modelId="{7B38B26D-DFA8-4E6A-B7DB-2A623CF6D445}" type="pres">
      <dgm:prSet presAssocID="{7FEAD1AB-5379-4E67-B394-717B9C31F66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sa"/>
        </a:ext>
      </dgm:extLst>
    </dgm:pt>
    <dgm:pt modelId="{53222CB1-FBD0-4A43-AFE3-C4E43435EE0B}" type="pres">
      <dgm:prSet presAssocID="{7FEAD1AB-5379-4E67-B394-717B9C31F66B}" presName="spaceRect" presStyleCnt="0"/>
      <dgm:spPr/>
    </dgm:pt>
    <dgm:pt modelId="{E3011567-B49A-46BB-9C8A-B137AC33FDA6}" type="pres">
      <dgm:prSet presAssocID="{7FEAD1AB-5379-4E67-B394-717B9C31F66B}" presName="textRect" presStyleLbl="revTx" presStyleIdx="1" presStyleCnt="5">
        <dgm:presLayoutVars>
          <dgm:chMax val="1"/>
          <dgm:chPref val="1"/>
        </dgm:presLayoutVars>
      </dgm:prSet>
      <dgm:spPr/>
    </dgm:pt>
    <dgm:pt modelId="{4420EB8C-1393-41B6-AA72-24F5D1776565}" type="pres">
      <dgm:prSet presAssocID="{97DE8954-1283-447F-9ADF-C12A159F6760}" presName="sibTrans" presStyleLbl="sibTrans2D1" presStyleIdx="0" presStyleCnt="0"/>
      <dgm:spPr/>
    </dgm:pt>
    <dgm:pt modelId="{9ED49967-E55C-4B87-8B17-1FF53C64ECE6}" type="pres">
      <dgm:prSet presAssocID="{4245F373-EEF2-497B-8D71-6AEC9E90EC8B}" presName="compNode" presStyleCnt="0"/>
      <dgm:spPr/>
    </dgm:pt>
    <dgm:pt modelId="{C5D38FDC-FF3F-49FB-B2EB-D98BCB1A29E3}" type="pres">
      <dgm:prSet presAssocID="{4245F373-EEF2-497B-8D71-6AEC9E90EC8B}" presName="iconBgRect" presStyleLbl="bgShp" presStyleIdx="2" presStyleCnt="5"/>
      <dgm:spPr/>
    </dgm:pt>
    <dgm:pt modelId="{30471850-DA38-436A-AEBD-E087C2F6DA76}" type="pres">
      <dgm:prSet presAssocID="{4245F373-EEF2-497B-8D71-6AEC9E90EC8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sa"/>
        </a:ext>
      </dgm:extLst>
    </dgm:pt>
    <dgm:pt modelId="{C9E179EA-867A-4E96-BA77-39C2E8B4F3D6}" type="pres">
      <dgm:prSet presAssocID="{4245F373-EEF2-497B-8D71-6AEC9E90EC8B}" presName="spaceRect" presStyleCnt="0"/>
      <dgm:spPr/>
    </dgm:pt>
    <dgm:pt modelId="{719D736A-C117-48C4-AC4B-F479780A4A04}" type="pres">
      <dgm:prSet presAssocID="{4245F373-EEF2-497B-8D71-6AEC9E90EC8B}" presName="textRect" presStyleLbl="revTx" presStyleIdx="2" presStyleCnt="5">
        <dgm:presLayoutVars>
          <dgm:chMax val="1"/>
          <dgm:chPref val="1"/>
        </dgm:presLayoutVars>
      </dgm:prSet>
      <dgm:spPr/>
    </dgm:pt>
    <dgm:pt modelId="{E29EB67F-0429-4129-9B21-61B2B351554B}" type="pres">
      <dgm:prSet presAssocID="{F22D560B-6F32-47E2-9A4F-9E403D868EFF}" presName="sibTrans" presStyleLbl="sibTrans2D1" presStyleIdx="0" presStyleCnt="0"/>
      <dgm:spPr/>
    </dgm:pt>
    <dgm:pt modelId="{1DCD9109-BFC7-42D5-AE05-FE5CD78452F5}" type="pres">
      <dgm:prSet presAssocID="{6BEACD49-2590-43E9-9760-3FDE0FDD16F4}" presName="compNode" presStyleCnt="0"/>
      <dgm:spPr/>
    </dgm:pt>
    <dgm:pt modelId="{62C6529A-25FE-44B9-B915-F10470598488}" type="pres">
      <dgm:prSet presAssocID="{6BEACD49-2590-43E9-9760-3FDE0FDD16F4}" presName="iconBgRect" presStyleLbl="bgShp" presStyleIdx="3" presStyleCnt="5"/>
      <dgm:spPr/>
    </dgm:pt>
    <dgm:pt modelId="{B57E64A6-726B-4087-A9C4-6ECC86A30388}" type="pres">
      <dgm:prSet presAssocID="{6BEACD49-2590-43E9-9760-3FDE0FDD16F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heira"/>
        </a:ext>
      </dgm:extLst>
    </dgm:pt>
    <dgm:pt modelId="{F9A00AD1-EC8B-4B92-8E4F-61070B95AEEF}" type="pres">
      <dgm:prSet presAssocID="{6BEACD49-2590-43E9-9760-3FDE0FDD16F4}" presName="spaceRect" presStyleCnt="0"/>
      <dgm:spPr/>
    </dgm:pt>
    <dgm:pt modelId="{0A6F1436-CC87-4F9B-AE4D-DB8CEE311122}" type="pres">
      <dgm:prSet presAssocID="{6BEACD49-2590-43E9-9760-3FDE0FDD16F4}" presName="textRect" presStyleLbl="revTx" presStyleIdx="3" presStyleCnt="5">
        <dgm:presLayoutVars>
          <dgm:chMax val="1"/>
          <dgm:chPref val="1"/>
        </dgm:presLayoutVars>
      </dgm:prSet>
      <dgm:spPr/>
    </dgm:pt>
    <dgm:pt modelId="{7E58AE6A-A641-4D14-B356-AA966E78D74D}" type="pres">
      <dgm:prSet presAssocID="{551FE09E-6E41-422A-B751-7B15A6F1D60B}" presName="sibTrans" presStyleLbl="sibTrans2D1" presStyleIdx="0" presStyleCnt="0"/>
      <dgm:spPr/>
    </dgm:pt>
    <dgm:pt modelId="{6E9C39FA-6C23-46A5-8215-B9262C90BE31}" type="pres">
      <dgm:prSet presAssocID="{1BB2742A-8B6E-410C-813C-E71889AA23EF}" presName="compNode" presStyleCnt="0"/>
      <dgm:spPr/>
    </dgm:pt>
    <dgm:pt modelId="{819C6AC6-6FE7-4C6F-9627-535A0E9C7EE2}" type="pres">
      <dgm:prSet presAssocID="{1BB2742A-8B6E-410C-813C-E71889AA23EF}" presName="iconBgRect" presStyleLbl="bgShp" presStyleIdx="4" presStyleCnt="5" custScaleX="95675" custScaleY="104198"/>
      <dgm:spPr/>
    </dgm:pt>
    <dgm:pt modelId="{B6EEAAA3-274B-4B2B-90FC-FBDCEF7BDDDB}" type="pres">
      <dgm:prSet presAssocID="{1BB2742A-8B6E-410C-813C-E71889AA23E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stintivo: ponto de interrogação destaque"/>
        </a:ext>
      </dgm:extLst>
    </dgm:pt>
    <dgm:pt modelId="{723E1A80-CCB3-4E22-AC71-7F6ECDE44A22}" type="pres">
      <dgm:prSet presAssocID="{1BB2742A-8B6E-410C-813C-E71889AA23EF}" presName="spaceRect" presStyleCnt="0"/>
      <dgm:spPr/>
    </dgm:pt>
    <dgm:pt modelId="{25E1493A-9180-4391-8A04-26034BE6AB3B}" type="pres">
      <dgm:prSet presAssocID="{1BB2742A-8B6E-410C-813C-E71889AA23E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6D4C5709-3FE4-4DCB-9CC4-3374A70F7414}" srcId="{49A69BC5-A54C-4DB5-ABF9-6C0086409DF1}" destId="{6BEACD49-2590-43E9-9760-3FDE0FDD16F4}" srcOrd="3" destOrd="0" parTransId="{B1561747-73BE-4334-9A5E-1916B6316D1E}" sibTransId="{551FE09E-6E41-422A-B751-7B15A6F1D60B}"/>
    <dgm:cxn modelId="{21647D35-5B51-42E6-9A2C-CFF4D6D92080}" type="presOf" srcId="{F22D560B-6F32-47E2-9A4F-9E403D868EFF}" destId="{E29EB67F-0429-4129-9B21-61B2B351554B}" srcOrd="0" destOrd="0" presId="urn:microsoft.com/office/officeart/2018/2/layout/IconCircleList"/>
    <dgm:cxn modelId="{09A28862-E750-4DE2-A371-583ACB9BFEDC}" type="presOf" srcId="{1BB2742A-8B6E-410C-813C-E71889AA23EF}" destId="{25E1493A-9180-4391-8A04-26034BE6AB3B}" srcOrd="0" destOrd="0" presId="urn:microsoft.com/office/officeart/2018/2/layout/IconCircleList"/>
    <dgm:cxn modelId="{B620D84E-0ED3-4A4E-A7BB-7B61FDF741C8}" type="presOf" srcId="{7FEAD1AB-5379-4E67-B394-717B9C31F66B}" destId="{E3011567-B49A-46BB-9C8A-B137AC33FDA6}" srcOrd="0" destOrd="0" presId="urn:microsoft.com/office/officeart/2018/2/layout/IconCircleList"/>
    <dgm:cxn modelId="{7F18EA75-F072-4163-AD3F-65F4804B7109}" type="presOf" srcId="{551FE09E-6E41-422A-B751-7B15A6F1D60B}" destId="{7E58AE6A-A641-4D14-B356-AA966E78D74D}" srcOrd="0" destOrd="0" presId="urn:microsoft.com/office/officeart/2018/2/layout/IconCircleList"/>
    <dgm:cxn modelId="{62043886-633F-4B80-A4AC-EE08FADDEE01}" type="presOf" srcId="{6BEACD49-2590-43E9-9760-3FDE0FDD16F4}" destId="{0A6F1436-CC87-4F9B-AE4D-DB8CEE311122}" srcOrd="0" destOrd="0" presId="urn:microsoft.com/office/officeart/2018/2/layout/IconCircleList"/>
    <dgm:cxn modelId="{60C30087-3E56-4F93-8C62-B4E0837EC4DF}" type="presOf" srcId="{DD3E981E-CE3D-46B0-A988-52A3204EE2EC}" destId="{06795298-318F-40E5-8329-4B3DFA21CDDE}" srcOrd="0" destOrd="0" presId="urn:microsoft.com/office/officeart/2018/2/layout/IconCircleList"/>
    <dgm:cxn modelId="{3DF5D097-5A96-41F2-80AF-E5CE7A778064}" srcId="{49A69BC5-A54C-4DB5-ABF9-6C0086409DF1}" destId="{7FEAD1AB-5379-4E67-B394-717B9C31F66B}" srcOrd="1" destOrd="0" parTransId="{B8F331C4-1B45-4A32-812F-2D5115DF15E0}" sibTransId="{97DE8954-1283-447F-9ADF-C12A159F6760}"/>
    <dgm:cxn modelId="{565E0498-4032-474B-B314-F1C7DDFCEA7B}" srcId="{49A69BC5-A54C-4DB5-ABF9-6C0086409DF1}" destId="{4245F373-EEF2-497B-8D71-6AEC9E90EC8B}" srcOrd="2" destOrd="0" parTransId="{F46F69E9-07B9-4C0B-A448-8E8A543792CF}" sibTransId="{F22D560B-6F32-47E2-9A4F-9E403D868EFF}"/>
    <dgm:cxn modelId="{FF4744B9-D2B7-447D-A9EE-4B7453429152}" type="presOf" srcId="{4245F373-EEF2-497B-8D71-6AEC9E90EC8B}" destId="{719D736A-C117-48C4-AC4B-F479780A4A04}" srcOrd="0" destOrd="0" presId="urn:microsoft.com/office/officeart/2018/2/layout/IconCircleList"/>
    <dgm:cxn modelId="{6457D4CA-CD57-4F66-BB03-97134E93E680}" type="presOf" srcId="{49A69BC5-A54C-4DB5-ABF9-6C0086409DF1}" destId="{3AECB954-A149-4BBE-8E28-641ECAD078F0}" srcOrd="0" destOrd="0" presId="urn:microsoft.com/office/officeart/2018/2/layout/IconCircleList"/>
    <dgm:cxn modelId="{D86243CF-55CC-4FCC-8B6D-090BF389C979}" srcId="{49A69BC5-A54C-4DB5-ABF9-6C0086409DF1}" destId="{1BB2742A-8B6E-410C-813C-E71889AA23EF}" srcOrd="4" destOrd="0" parTransId="{6CBFD7A8-3D5C-4933-83F2-0EA8A67E12BE}" sibTransId="{F53A0BB5-F6B4-4FE6-8519-B5332A94F3E2}"/>
    <dgm:cxn modelId="{241C26DE-535C-4F82-87A5-BCC1B03FCBBE}" type="presOf" srcId="{97DE8954-1283-447F-9ADF-C12A159F6760}" destId="{4420EB8C-1393-41B6-AA72-24F5D1776565}" srcOrd="0" destOrd="0" presId="urn:microsoft.com/office/officeart/2018/2/layout/IconCircleList"/>
    <dgm:cxn modelId="{C8E999E4-149F-44B7-9DBA-A032AE4F61A0}" type="presOf" srcId="{3DEF3FF0-50C9-4B01-BB66-7CEC028A7BA3}" destId="{680EAFB1-936B-4B0B-872B-2E763DE43223}" srcOrd="0" destOrd="0" presId="urn:microsoft.com/office/officeart/2018/2/layout/IconCircleList"/>
    <dgm:cxn modelId="{469559F4-23AB-469C-A3B1-F20EDC56D191}" srcId="{49A69BC5-A54C-4DB5-ABF9-6C0086409DF1}" destId="{3DEF3FF0-50C9-4B01-BB66-7CEC028A7BA3}" srcOrd="0" destOrd="0" parTransId="{DD2A58E7-C561-4F77-AC40-76B305F50C60}" sibTransId="{DD3E981E-CE3D-46B0-A988-52A3204EE2EC}"/>
    <dgm:cxn modelId="{A2BCF0DA-7BEB-4832-88BA-1557A17C365C}" type="presParOf" srcId="{3AECB954-A149-4BBE-8E28-641ECAD078F0}" destId="{1EF97F1D-71DD-43DB-9F31-88E4856FD134}" srcOrd="0" destOrd="0" presId="urn:microsoft.com/office/officeart/2018/2/layout/IconCircleList"/>
    <dgm:cxn modelId="{6989534F-D4D9-47F9-84F6-9FFE941C786F}" type="presParOf" srcId="{1EF97F1D-71DD-43DB-9F31-88E4856FD134}" destId="{BB5E0063-1562-43FC-BFB7-5C3C9D0466AF}" srcOrd="0" destOrd="0" presId="urn:microsoft.com/office/officeart/2018/2/layout/IconCircleList"/>
    <dgm:cxn modelId="{850CA89E-DA1A-4BF6-8038-D98AF3941CC5}" type="presParOf" srcId="{BB5E0063-1562-43FC-BFB7-5C3C9D0466AF}" destId="{CBEF865A-E646-4057-A997-4550C6E6F908}" srcOrd="0" destOrd="0" presId="urn:microsoft.com/office/officeart/2018/2/layout/IconCircleList"/>
    <dgm:cxn modelId="{903F73B2-B6F9-491F-AD58-1D263A39ADFF}" type="presParOf" srcId="{BB5E0063-1562-43FC-BFB7-5C3C9D0466AF}" destId="{0ADC22DD-8CF6-4EB4-BB75-5E2083B011F1}" srcOrd="1" destOrd="0" presId="urn:microsoft.com/office/officeart/2018/2/layout/IconCircleList"/>
    <dgm:cxn modelId="{FB67CB92-005F-4F26-9DF8-C44159E2C228}" type="presParOf" srcId="{BB5E0063-1562-43FC-BFB7-5C3C9D0466AF}" destId="{2F1FFB0F-2226-43EC-8F8E-71D5A1DC8D5C}" srcOrd="2" destOrd="0" presId="urn:microsoft.com/office/officeart/2018/2/layout/IconCircleList"/>
    <dgm:cxn modelId="{03380E6D-78E8-405E-9F4F-305021085552}" type="presParOf" srcId="{BB5E0063-1562-43FC-BFB7-5C3C9D0466AF}" destId="{680EAFB1-936B-4B0B-872B-2E763DE43223}" srcOrd="3" destOrd="0" presId="urn:microsoft.com/office/officeart/2018/2/layout/IconCircleList"/>
    <dgm:cxn modelId="{E3F399C9-F086-4FCD-B515-162527E394C9}" type="presParOf" srcId="{1EF97F1D-71DD-43DB-9F31-88E4856FD134}" destId="{06795298-318F-40E5-8329-4B3DFA21CDDE}" srcOrd="1" destOrd="0" presId="urn:microsoft.com/office/officeart/2018/2/layout/IconCircleList"/>
    <dgm:cxn modelId="{011B4275-A4E2-4913-B3E2-8C21A34BCF95}" type="presParOf" srcId="{1EF97F1D-71DD-43DB-9F31-88E4856FD134}" destId="{AF33227A-592A-42D3-9357-C195B5ACDE6E}" srcOrd="2" destOrd="0" presId="urn:microsoft.com/office/officeart/2018/2/layout/IconCircleList"/>
    <dgm:cxn modelId="{3303D50C-73C8-4365-9D87-884DA10181FE}" type="presParOf" srcId="{AF33227A-592A-42D3-9357-C195B5ACDE6E}" destId="{5B478F16-D13E-4DEB-9CE0-A792ADC1A26B}" srcOrd="0" destOrd="0" presId="urn:microsoft.com/office/officeart/2018/2/layout/IconCircleList"/>
    <dgm:cxn modelId="{63500725-79E5-4493-BB6C-C70CC3822134}" type="presParOf" srcId="{AF33227A-592A-42D3-9357-C195B5ACDE6E}" destId="{7B38B26D-DFA8-4E6A-B7DB-2A623CF6D445}" srcOrd="1" destOrd="0" presId="urn:microsoft.com/office/officeart/2018/2/layout/IconCircleList"/>
    <dgm:cxn modelId="{62C5B46D-7C8D-4AE6-9060-CF46526F1D69}" type="presParOf" srcId="{AF33227A-592A-42D3-9357-C195B5ACDE6E}" destId="{53222CB1-FBD0-4A43-AFE3-C4E43435EE0B}" srcOrd="2" destOrd="0" presId="urn:microsoft.com/office/officeart/2018/2/layout/IconCircleList"/>
    <dgm:cxn modelId="{3F82B36C-6E02-48C8-AF14-33823970C08B}" type="presParOf" srcId="{AF33227A-592A-42D3-9357-C195B5ACDE6E}" destId="{E3011567-B49A-46BB-9C8A-B137AC33FDA6}" srcOrd="3" destOrd="0" presId="urn:microsoft.com/office/officeart/2018/2/layout/IconCircleList"/>
    <dgm:cxn modelId="{3C2D48E5-B83E-4D01-85F8-989D530BEACC}" type="presParOf" srcId="{1EF97F1D-71DD-43DB-9F31-88E4856FD134}" destId="{4420EB8C-1393-41B6-AA72-24F5D1776565}" srcOrd="3" destOrd="0" presId="urn:microsoft.com/office/officeart/2018/2/layout/IconCircleList"/>
    <dgm:cxn modelId="{DB2F7D4B-7253-450D-B619-C4687BE38C0C}" type="presParOf" srcId="{1EF97F1D-71DD-43DB-9F31-88E4856FD134}" destId="{9ED49967-E55C-4B87-8B17-1FF53C64ECE6}" srcOrd="4" destOrd="0" presId="urn:microsoft.com/office/officeart/2018/2/layout/IconCircleList"/>
    <dgm:cxn modelId="{A36F0984-4265-40FD-8D67-841C93052B9D}" type="presParOf" srcId="{9ED49967-E55C-4B87-8B17-1FF53C64ECE6}" destId="{C5D38FDC-FF3F-49FB-B2EB-D98BCB1A29E3}" srcOrd="0" destOrd="0" presId="urn:microsoft.com/office/officeart/2018/2/layout/IconCircleList"/>
    <dgm:cxn modelId="{BFF4DA7A-5039-4D89-9CB1-434FD771DD95}" type="presParOf" srcId="{9ED49967-E55C-4B87-8B17-1FF53C64ECE6}" destId="{30471850-DA38-436A-AEBD-E087C2F6DA76}" srcOrd="1" destOrd="0" presId="urn:microsoft.com/office/officeart/2018/2/layout/IconCircleList"/>
    <dgm:cxn modelId="{5233564F-0D53-4A6A-8ED3-E78B49A261E0}" type="presParOf" srcId="{9ED49967-E55C-4B87-8B17-1FF53C64ECE6}" destId="{C9E179EA-867A-4E96-BA77-39C2E8B4F3D6}" srcOrd="2" destOrd="0" presId="urn:microsoft.com/office/officeart/2018/2/layout/IconCircleList"/>
    <dgm:cxn modelId="{E1F1C0BB-9083-4CEC-9722-92944FE4EC2E}" type="presParOf" srcId="{9ED49967-E55C-4B87-8B17-1FF53C64ECE6}" destId="{719D736A-C117-48C4-AC4B-F479780A4A04}" srcOrd="3" destOrd="0" presId="urn:microsoft.com/office/officeart/2018/2/layout/IconCircleList"/>
    <dgm:cxn modelId="{9863C10B-9809-459B-8A08-64F20C5D4847}" type="presParOf" srcId="{1EF97F1D-71DD-43DB-9F31-88E4856FD134}" destId="{E29EB67F-0429-4129-9B21-61B2B351554B}" srcOrd="5" destOrd="0" presId="urn:microsoft.com/office/officeart/2018/2/layout/IconCircleList"/>
    <dgm:cxn modelId="{4223DAE5-4A4F-4FF0-AF66-D1972AC1CE83}" type="presParOf" srcId="{1EF97F1D-71DD-43DB-9F31-88E4856FD134}" destId="{1DCD9109-BFC7-42D5-AE05-FE5CD78452F5}" srcOrd="6" destOrd="0" presId="urn:microsoft.com/office/officeart/2018/2/layout/IconCircleList"/>
    <dgm:cxn modelId="{770C21E6-63C0-49FF-A33F-270078223433}" type="presParOf" srcId="{1DCD9109-BFC7-42D5-AE05-FE5CD78452F5}" destId="{62C6529A-25FE-44B9-B915-F10470598488}" srcOrd="0" destOrd="0" presId="urn:microsoft.com/office/officeart/2018/2/layout/IconCircleList"/>
    <dgm:cxn modelId="{B1928771-23E2-4B02-B371-D2677AACA7F4}" type="presParOf" srcId="{1DCD9109-BFC7-42D5-AE05-FE5CD78452F5}" destId="{B57E64A6-726B-4087-A9C4-6ECC86A30388}" srcOrd="1" destOrd="0" presId="urn:microsoft.com/office/officeart/2018/2/layout/IconCircleList"/>
    <dgm:cxn modelId="{D09D325B-1172-4981-8DBD-0CE98C50951D}" type="presParOf" srcId="{1DCD9109-BFC7-42D5-AE05-FE5CD78452F5}" destId="{F9A00AD1-EC8B-4B92-8E4F-61070B95AEEF}" srcOrd="2" destOrd="0" presId="urn:microsoft.com/office/officeart/2018/2/layout/IconCircleList"/>
    <dgm:cxn modelId="{713F0CF3-FF5D-44F6-9705-32E87B888355}" type="presParOf" srcId="{1DCD9109-BFC7-42D5-AE05-FE5CD78452F5}" destId="{0A6F1436-CC87-4F9B-AE4D-DB8CEE311122}" srcOrd="3" destOrd="0" presId="urn:microsoft.com/office/officeart/2018/2/layout/IconCircleList"/>
    <dgm:cxn modelId="{20283D10-EBCC-4611-8F5F-1DA4BCAC1539}" type="presParOf" srcId="{1EF97F1D-71DD-43DB-9F31-88E4856FD134}" destId="{7E58AE6A-A641-4D14-B356-AA966E78D74D}" srcOrd="7" destOrd="0" presId="urn:microsoft.com/office/officeart/2018/2/layout/IconCircleList"/>
    <dgm:cxn modelId="{21DCCF3C-DD07-4267-AEE9-5D04526C54B2}" type="presParOf" srcId="{1EF97F1D-71DD-43DB-9F31-88E4856FD134}" destId="{6E9C39FA-6C23-46A5-8215-B9262C90BE31}" srcOrd="8" destOrd="0" presId="urn:microsoft.com/office/officeart/2018/2/layout/IconCircleList"/>
    <dgm:cxn modelId="{5F78C47A-BAA9-43B4-86C5-609365A962FB}" type="presParOf" srcId="{6E9C39FA-6C23-46A5-8215-B9262C90BE31}" destId="{819C6AC6-6FE7-4C6F-9627-535A0E9C7EE2}" srcOrd="0" destOrd="0" presId="urn:microsoft.com/office/officeart/2018/2/layout/IconCircleList"/>
    <dgm:cxn modelId="{4BE5D019-750F-42A4-B8AB-04845D7B2A27}" type="presParOf" srcId="{6E9C39FA-6C23-46A5-8215-B9262C90BE31}" destId="{B6EEAAA3-274B-4B2B-90FC-FBDCEF7BDDDB}" srcOrd="1" destOrd="0" presId="urn:microsoft.com/office/officeart/2018/2/layout/IconCircleList"/>
    <dgm:cxn modelId="{2DC7BC39-A608-4092-AF25-D8B12A73EAA0}" type="presParOf" srcId="{6E9C39FA-6C23-46A5-8215-B9262C90BE31}" destId="{723E1A80-CCB3-4E22-AC71-7F6ECDE44A22}" srcOrd="2" destOrd="0" presId="urn:microsoft.com/office/officeart/2018/2/layout/IconCircleList"/>
    <dgm:cxn modelId="{D7B8C255-E48E-4229-AC80-F6C7D566025B}" type="presParOf" srcId="{6E9C39FA-6C23-46A5-8215-B9262C90BE31}" destId="{25E1493A-9180-4391-8A04-26034BE6AB3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0BD1F7-DADD-4FE5-9E28-3620DBBB7C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DCFEADD-959F-439C-ADBD-3879C8FEA4A1}">
      <dgm:prSet/>
      <dgm:spPr/>
      <dgm:t>
        <a:bodyPr/>
        <a:lstStyle/>
        <a:p>
          <a:r>
            <a:rPr lang="en-US" b="0" i="0" baseline="0"/>
            <a:t>Língua de trabalho no estágio: Inglês</a:t>
          </a:r>
          <a:endParaRPr lang="en-US"/>
        </a:p>
      </dgm:t>
    </dgm:pt>
    <dgm:pt modelId="{551E003F-58A7-4E28-9D64-6A4C7BDB8ABB}" type="parTrans" cxnId="{029EDB15-4A33-465C-BC71-E1BD41A2E3F7}">
      <dgm:prSet/>
      <dgm:spPr/>
      <dgm:t>
        <a:bodyPr/>
        <a:lstStyle/>
        <a:p>
          <a:endParaRPr lang="en-US"/>
        </a:p>
      </dgm:t>
    </dgm:pt>
    <dgm:pt modelId="{FDD53C8E-04FA-4CA5-B14F-420A3B02861B}" type="sibTrans" cxnId="{029EDB15-4A33-465C-BC71-E1BD41A2E3F7}">
      <dgm:prSet/>
      <dgm:spPr/>
      <dgm:t>
        <a:bodyPr/>
        <a:lstStyle/>
        <a:p>
          <a:endParaRPr lang="en-US"/>
        </a:p>
      </dgm:t>
    </dgm:pt>
    <dgm:pt modelId="{2B07EDA7-A86A-4C13-B817-C9D68D33C796}">
      <dgm:prSet/>
      <dgm:spPr/>
      <dgm:t>
        <a:bodyPr/>
        <a:lstStyle/>
        <a:p>
          <a:r>
            <a:rPr lang="en-US" b="0" i="0" baseline="0"/>
            <a:t>Língua local</a:t>
          </a:r>
          <a:r>
            <a:rPr lang="en-US"/>
            <a:t>;</a:t>
          </a:r>
        </a:p>
      </dgm:t>
    </dgm:pt>
    <dgm:pt modelId="{B9579531-AE64-4301-9B30-AB4B7D4E3818}" type="parTrans" cxnId="{3A192D1C-E06C-44E7-B902-F7C6F09A5B79}">
      <dgm:prSet/>
      <dgm:spPr/>
      <dgm:t>
        <a:bodyPr/>
        <a:lstStyle/>
        <a:p>
          <a:endParaRPr lang="en-US"/>
        </a:p>
      </dgm:t>
    </dgm:pt>
    <dgm:pt modelId="{950708DA-7FA5-4495-896E-5E8EF9FC95A3}" type="sibTrans" cxnId="{3A192D1C-E06C-44E7-B902-F7C6F09A5B79}">
      <dgm:prSet/>
      <dgm:spPr/>
      <dgm:t>
        <a:bodyPr/>
        <a:lstStyle/>
        <a:p>
          <a:endParaRPr lang="en-US"/>
        </a:p>
      </dgm:t>
    </dgm:pt>
    <dgm:pt modelId="{8B0A835D-4255-47C8-96D6-4DA296BFB85C}">
      <dgm:prSet/>
      <dgm:spPr/>
      <dgm:t>
        <a:bodyPr/>
        <a:lstStyle/>
        <a:p>
          <a:r>
            <a:rPr lang="en-US" b="0" i="0" baseline="0"/>
            <a:t>Apoio linguístico: online (OLS – Online Linguistic Support) </a:t>
          </a:r>
          <a:endParaRPr lang="en-US"/>
        </a:p>
      </dgm:t>
    </dgm:pt>
    <dgm:pt modelId="{22A988BE-44F1-405D-AED5-2201C04C5881}" type="parTrans" cxnId="{383A33B2-9EC5-4C2D-BF69-9A1981AC90C2}">
      <dgm:prSet/>
      <dgm:spPr/>
      <dgm:t>
        <a:bodyPr/>
        <a:lstStyle/>
        <a:p>
          <a:endParaRPr lang="en-US"/>
        </a:p>
      </dgm:t>
    </dgm:pt>
    <dgm:pt modelId="{30B4945A-BE17-441F-B5AA-25CB6C3A47E8}" type="sibTrans" cxnId="{383A33B2-9EC5-4C2D-BF69-9A1981AC90C2}">
      <dgm:prSet/>
      <dgm:spPr/>
      <dgm:t>
        <a:bodyPr/>
        <a:lstStyle/>
        <a:p>
          <a:endParaRPr lang="en-US"/>
        </a:p>
      </dgm:t>
    </dgm:pt>
    <dgm:pt modelId="{9FCC9B09-AE8B-4C79-A99E-9DEC8786566D}">
      <dgm:prSet/>
      <dgm:spPr/>
      <dgm:t>
        <a:bodyPr/>
        <a:lstStyle/>
        <a:p>
          <a:r>
            <a:rPr lang="en-US" b="0" i="0" baseline="0"/>
            <a:t>-</a:t>
          </a:r>
          <a:r>
            <a:rPr lang="en-US" b="0" i="0"/>
            <a:t> </a:t>
          </a:r>
          <a:r>
            <a:rPr lang="en-US" b="0" i="0" baseline="0"/>
            <a:t>Obrigatório completar os testes de nível antes e depois da mobilidade;</a:t>
          </a:r>
          <a:endParaRPr lang="en-US"/>
        </a:p>
      </dgm:t>
    </dgm:pt>
    <dgm:pt modelId="{02C7D71B-8BDC-48E4-A291-494671CAD055}" type="parTrans" cxnId="{A4D05DDF-47F2-4C05-9FDF-3EBD117B17E9}">
      <dgm:prSet/>
      <dgm:spPr/>
      <dgm:t>
        <a:bodyPr/>
        <a:lstStyle/>
        <a:p>
          <a:endParaRPr lang="en-US"/>
        </a:p>
      </dgm:t>
    </dgm:pt>
    <dgm:pt modelId="{E54EFBD0-085C-4448-B0E9-508FCE674A0D}" type="sibTrans" cxnId="{A4D05DDF-47F2-4C05-9FDF-3EBD117B17E9}">
      <dgm:prSet/>
      <dgm:spPr/>
      <dgm:t>
        <a:bodyPr/>
        <a:lstStyle/>
        <a:p>
          <a:endParaRPr lang="en-US"/>
        </a:p>
      </dgm:t>
    </dgm:pt>
    <dgm:pt modelId="{47A65162-E4F6-4687-B0A0-61E10B2424EB}">
      <dgm:prSet/>
      <dgm:spPr/>
      <dgm:t>
        <a:bodyPr/>
        <a:lstStyle/>
        <a:p>
          <a:r>
            <a:rPr lang="en-US" b="0" i="0" baseline="0"/>
            <a:t>- Obrigatório realizar o curso linguístico.</a:t>
          </a:r>
          <a:endParaRPr lang="en-US"/>
        </a:p>
      </dgm:t>
    </dgm:pt>
    <dgm:pt modelId="{4CE22AF6-98A7-4DCD-BC41-5A8235D6AAE4}" type="parTrans" cxnId="{B2970F0B-39E5-42F2-8D7C-DB116582584F}">
      <dgm:prSet/>
      <dgm:spPr/>
      <dgm:t>
        <a:bodyPr/>
        <a:lstStyle/>
        <a:p>
          <a:endParaRPr lang="en-US"/>
        </a:p>
      </dgm:t>
    </dgm:pt>
    <dgm:pt modelId="{2A697224-8EB3-4968-872B-42C189AC503F}" type="sibTrans" cxnId="{B2970F0B-39E5-42F2-8D7C-DB116582584F}">
      <dgm:prSet/>
      <dgm:spPr/>
      <dgm:t>
        <a:bodyPr/>
        <a:lstStyle/>
        <a:p>
          <a:endParaRPr lang="en-US"/>
        </a:p>
      </dgm:t>
    </dgm:pt>
    <dgm:pt modelId="{ED8561FC-E6DA-458B-9CB3-B3C6CF17123B}" type="pres">
      <dgm:prSet presAssocID="{6E0BD1F7-DADD-4FE5-9E28-3620DBBB7C51}" presName="linear" presStyleCnt="0">
        <dgm:presLayoutVars>
          <dgm:animLvl val="lvl"/>
          <dgm:resizeHandles val="exact"/>
        </dgm:presLayoutVars>
      </dgm:prSet>
      <dgm:spPr/>
    </dgm:pt>
    <dgm:pt modelId="{C417CE5A-C5DD-465A-988D-E72B805C853B}" type="pres">
      <dgm:prSet presAssocID="{5DCFEADD-959F-439C-ADBD-3879C8FEA4A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39E0495-F481-4A8D-ACE8-6F0057ECA7A0}" type="pres">
      <dgm:prSet presAssocID="{FDD53C8E-04FA-4CA5-B14F-420A3B02861B}" presName="spacer" presStyleCnt="0"/>
      <dgm:spPr/>
    </dgm:pt>
    <dgm:pt modelId="{58FC9D9B-4B6E-40AB-91E9-96450D41337D}" type="pres">
      <dgm:prSet presAssocID="{2B07EDA7-A86A-4C13-B817-C9D68D33C79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E77E63-2F74-4B3E-B35C-031579ED05BD}" type="pres">
      <dgm:prSet presAssocID="{950708DA-7FA5-4495-896E-5E8EF9FC95A3}" presName="spacer" presStyleCnt="0"/>
      <dgm:spPr/>
    </dgm:pt>
    <dgm:pt modelId="{D08504BC-2F56-472E-B3C4-311250D8061F}" type="pres">
      <dgm:prSet presAssocID="{8B0A835D-4255-47C8-96D6-4DA296BFB85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A8F6466-C49F-46E1-8F30-A49ABFE424B8}" type="pres">
      <dgm:prSet presAssocID="{8B0A835D-4255-47C8-96D6-4DA296BFB85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2970F0B-39E5-42F2-8D7C-DB116582584F}" srcId="{8B0A835D-4255-47C8-96D6-4DA296BFB85C}" destId="{47A65162-E4F6-4687-B0A0-61E10B2424EB}" srcOrd="1" destOrd="0" parTransId="{4CE22AF6-98A7-4DCD-BC41-5A8235D6AAE4}" sibTransId="{2A697224-8EB3-4968-872B-42C189AC503F}"/>
    <dgm:cxn modelId="{029EDB15-4A33-465C-BC71-E1BD41A2E3F7}" srcId="{6E0BD1F7-DADD-4FE5-9E28-3620DBBB7C51}" destId="{5DCFEADD-959F-439C-ADBD-3879C8FEA4A1}" srcOrd="0" destOrd="0" parTransId="{551E003F-58A7-4E28-9D64-6A4C7BDB8ABB}" sibTransId="{FDD53C8E-04FA-4CA5-B14F-420A3B02861B}"/>
    <dgm:cxn modelId="{3A192D1C-E06C-44E7-B902-F7C6F09A5B79}" srcId="{6E0BD1F7-DADD-4FE5-9E28-3620DBBB7C51}" destId="{2B07EDA7-A86A-4C13-B817-C9D68D33C796}" srcOrd="1" destOrd="0" parTransId="{B9579531-AE64-4301-9B30-AB4B7D4E3818}" sibTransId="{950708DA-7FA5-4495-896E-5E8EF9FC95A3}"/>
    <dgm:cxn modelId="{4D4F0E5C-6C25-40B6-A742-6F5A424D9CB8}" type="presOf" srcId="{6E0BD1F7-DADD-4FE5-9E28-3620DBBB7C51}" destId="{ED8561FC-E6DA-458B-9CB3-B3C6CF17123B}" srcOrd="0" destOrd="0" presId="urn:microsoft.com/office/officeart/2005/8/layout/vList2"/>
    <dgm:cxn modelId="{48C4A55C-40E5-4EC8-8492-208030D4E9CF}" type="presOf" srcId="{5DCFEADD-959F-439C-ADBD-3879C8FEA4A1}" destId="{C417CE5A-C5DD-465A-988D-E72B805C853B}" srcOrd="0" destOrd="0" presId="urn:microsoft.com/office/officeart/2005/8/layout/vList2"/>
    <dgm:cxn modelId="{E85D5E82-A760-4F8F-A28F-31583FCD23B1}" type="presOf" srcId="{47A65162-E4F6-4687-B0A0-61E10B2424EB}" destId="{CA8F6466-C49F-46E1-8F30-A49ABFE424B8}" srcOrd="0" destOrd="1" presId="urn:microsoft.com/office/officeart/2005/8/layout/vList2"/>
    <dgm:cxn modelId="{3F64648E-37F1-4198-8FBE-B8CDFD623144}" type="presOf" srcId="{9FCC9B09-AE8B-4C79-A99E-9DEC8786566D}" destId="{CA8F6466-C49F-46E1-8F30-A49ABFE424B8}" srcOrd="0" destOrd="0" presId="urn:microsoft.com/office/officeart/2005/8/layout/vList2"/>
    <dgm:cxn modelId="{383A33B2-9EC5-4C2D-BF69-9A1981AC90C2}" srcId="{6E0BD1F7-DADD-4FE5-9E28-3620DBBB7C51}" destId="{8B0A835D-4255-47C8-96D6-4DA296BFB85C}" srcOrd="2" destOrd="0" parTransId="{22A988BE-44F1-405D-AED5-2201C04C5881}" sibTransId="{30B4945A-BE17-441F-B5AA-25CB6C3A47E8}"/>
    <dgm:cxn modelId="{636B99B2-630C-40D2-AB42-E5EEC492133C}" type="presOf" srcId="{2B07EDA7-A86A-4C13-B817-C9D68D33C796}" destId="{58FC9D9B-4B6E-40AB-91E9-96450D41337D}" srcOrd="0" destOrd="0" presId="urn:microsoft.com/office/officeart/2005/8/layout/vList2"/>
    <dgm:cxn modelId="{8F9851D7-46F6-44C5-A438-4612B978CFB6}" type="presOf" srcId="{8B0A835D-4255-47C8-96D6-4DA296BFB85C}" destId="{D08504BC-2F56-472E-B3C4-311250D8061F}" srcOrd="0" destOrd="0" presId="urn:microsoft.com/office/officeart/2005/8/layout/vList2"/>
    <dgm:cxn modelId="{A4D05DDF-47F2-4C05-9FDF-3EBD117B17E9}" srcId="{8B0A835D-4255-47C8-96D6-4DA296BFB85C}" destId="{9FCC9B09-AE8B-4C79-A99E-9DEC8786566D}" srcOrd="0" destOrd="0" parTransId="{02C7D71B-8BDC-48E4-A291-494671CAD055}" sibTransId="{E54EFBD0-085C-4448-B0E9-508FCE674A0D}"/>
    <dgm:cxn modelId="{BFAFD63F-8315-42ED-94D5-4120DDD02035}" type="presParOf" srcId="{ED8561FC-E6DA-458B-9CB3-B3C6CF17123B}" destId="{C417CE5A-C5DD-465A-988D-E72B805C853B}" srcOrd="0" destOrd="0" presId="urn:microsoft.com/office/officeart/2005/8/layout/vList2"/>
    <dgm:cxn modelId="{468AE501-DFA4-4338-934D-94C785DCCAC5}" type="presParOf" srcId="{ED8561FC-E6DA-458B-9CB3-B3C6CF17123B}" destId="{C39E0495-F481-4A8D-ACE8-6F0057ECA7A0}" srcOrd="1" destOrd="0" presId="urn:microsoft.com/office/officeart/2005/8/layout/vList2"/>
    <dgm:cxn modelId="{F858AE36-A861-48DD-8C3B-E9A7D4686E89}" type="presParOf" srcId="{ED8561FC-E6DA-458B-9CB3-B3C6CF17123B}" destId="{58FC9D9B-4B6E-40AB-91E9-96450D41337D}" srcOrd="2" destOrd="0" presId="urn:microsoft.com/office/officeart/2005/8/layout/vList2"/>
    <dgm:cxn modelId="{0E062EDA-404C-4CCA-AD43-D7A2FCCC3151}" type="presParOf" srcId="{ED8561FC-E6DA-458B-9CB3-B3C6CF17123B}" destId="{CFE77E63-2F74-4B3E-B35C-031579ED05BD}" srcOrd="3" destOrd="0" presId="urn:microsoft.com/office/officeart/2005/8/layout/vList2"/>
    <dgm:cxn modelId="{6A79808A-4728-4236-A949-C4C535D3068E}" type="presParOf" srcId="{ED8561FC-E6DA-458B-9CB3-B3C6CF17123B}" destId="{D08504BC-2F56-472E-B3C4-311250D8061F}" srcOrd="4" destOrd="0" presId="urn:microsoft.com/office/officeart/2005/8/layout/vList2"/>
    <dgm:cxn modelId="{DF30E1C9-CACD-49F1-A0A2-43AF59BCE174}" type="presParOf" srcId="{ED8561FC-E6DA-458B-9CB3-B3C6CF17123B}" destId="{CA8F6466-C49F-46E1-8F30-A49ABFE424B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0F693F-EFE0-4604-9291-9895176ABA8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57DA1E-0DC4-4E73-A711-171A2DDBE5F3}">
      <dgm:prSet/>
      <dgm:spPr/>
      <dgm:t>
        <a:bodyPr/>
        <a:lstStyle/>
        <a:p>
          <a:r>
            <a:rPr lang="pt-PT"/>
            <a:t>Diário da Mobilidade; Relatório de Estágio;</a:t>
          </a:r>
          <a:endParaRPr lang="en-US"/>
        </a:p>
      </dgm:t>
    </dgm:pt>
    <dgm:pt modelId="{8237ABF7-342A-498D-AA36-E8FFB557D99E}" type="parTrans" cxnId="{5170576E-8D52-4BCF-A5E1-7BE6CAE3E745}">
      <dgm:prSet/>
      <dgm:spPr/>
      <dgm:t>
        <a:bodyPr/>
        <a:lstStyle/>
        <a:p>
          <a:endParaRPr lang="en-US"/>
        </a:p>
      </dgm:t>
    </dgm:pt>
    <dgm:pt modelId="{B04FAC01-5438-480B-9C82-0E49E44EB92B}" type="sibTrans" cxnId="{5170576E-8D52-4BCF-A5E1-7BE6CAE3E745}">
      <dgm:prSet/>
      <dgm:spPr/>
      <dgm:t>
        <a:bodyPr/>
        <a:lstStyle/>
        <a:p>
          <a:endParaRPr lang="en-US"/>
        </a:p>
      </dgm:t>
    </dgm:pt>
    <dgm:pt modelId="{3B3C35D0-DEC4-4605-8D70-108687721D22}">
      <dgm:prSet/>
      <dgm:spPr/>
      <dgm:t>
        <a:bodyPr/>
        <a:lstStyle/>
        <a:p>
          <a:r>
            <a:rPr lang="pt-PT"/>
            <a:t>Divulgação: blogue/plataforma nas redes sociais; </a:t>
          </a:r>
          <a:endParaRPr lang="en-US"/>
        </a:p>
      </dgm:t>
    </dgm:pt>
    <dgm:pt modelId="{1456A97C-4C5C-458F-9716-9FCCDBA963B7}" type="parTrans" cxnId="{2D588D18-05AF-481F-9A92-0673EEB27E26}">
      <dgm:prSet/>
      <dgm:spPr/>
      <dgm:t>
        <a:bodyPr/>
        <a:lstStyle/>
        <a:p>
          <a:endParaRPr lang="en-US"/>
        </a:p>
      </dgm:t>
    </dgm:pt>
    <dgm:pt modelId="{DABE10F9-70E8-44C7-8663-BF9D51D2A5A6}" type="sibTrans" cxnId="{2D588D18-05AF-481F-9A92-0673EEB27E26}">
      <dgm:prSet/>
      <dgm:spPr/>
      <dgm:t>
        <a:bodyPr/>
        <a:lstStyle/>
        <a:p>
          <a:endParaRPr lang="en-US"/>
        </a:p>
      </dgm:t>
    </dgm:pt>
    <dgm:pt modelId="{EC394A32-8B5B-4A7B-B59D-A9C030022628}">
      <dgm:prSet/>
      <dgm:spPr/>
      <dgm:t>
        <a:bodyPr/>
        <a:lstStyle/>
        <a:p>
          <a:r>
            <a:rPr lang="pt-PT"/>
            <a:t>Testemunho do aluno e da família</a:t>
          </a:r>
          <a:endParaRPr lang="en-US"/>
        </a:p>
      </dgm:t>
    </dgm:pt>
    <dgm:pt modelId="{16B93B44-70B7-4DF3-ADAE-E8E9DCA25B72}" type="parTrans" cxnId="{A6E77B58-B91E-400E-9A01-B478CA224D25}">
      <dgm:prSet/>
      <dgm:spPr/>
      <dgm:t>
        <a:bodyPr/>
        <a:lstStyle/>
        <a:p>
          <a:endParaRPr lang="en-US"/>
        </a:p>
      </dgm:t>
    </dgm:pt>
    <dgm:pt modelId="{769DD9FD-A7C1-4A0C-B470-636A23B3E7EE}" type="sibTrans" cxnId="{A6E77B58-B91E-400E-9A01-B478CA224D25}">
      <dgm:prSet/>
      <dgm:spPr/>
      <dgm:t>
        <a:bodyPr/>
        <a:lstStyle/>
        <a:p>
          <a:endParaRPr lang="en-US"/>
        </a:p>
      </dgm:t>
    </dgm:pt>
    <dgm:pt modelId="{90B03DBB-1430-4EDF-A8F3-81351DD29739}">
      <dgm:prSet/>
      <dgm:spPr/>
      <dgm:t>
        <a:bodyPr/>
        <a:lstStyle/>
        <a:p>
          <a:r>
            <a:rPr lang="pt-PT"/>
            <a:t>Relatório da Mobilidade.</a:t>
          </a:r>
          <a:endParaRPr lang="en-US"/>
        </a:p>
      </dgm:t>
    </dgm:pt>
    <dgm:pt modelId="{6D7FD9C5-B4D4-479D-803A-43523ABE7873}" type="parTrans" cxnId="{4F052DD7-0DC6-49B9-A404-81D8138925E0}">
      <dgm:prSet/>
      <dgm:spPr/>
      <dgm:t>
        <a:bodyPr/>
        <a:lstStyle/>
        <a:p>
          <a:endParaRPr lang="en-US"/>
        </a:p>
      </dgm:t>
    </dgm:pt>
    <dgm:pt modelId="{6D711360-8168-4854-9005-6DA885AE12F9}" type="sibTrans" cxnId="{4F052DD7-0DC6-49B9-A404-81D8138925E0}">
      <dgm:prSet/>
      <dgm:spPr/>
      <dgm:t>
        <a:bodyPr/>
        <a:lstStyle/>
        <a:p>
          <a:endParaRPr lang="en-US"/>
        </a:p>
      </dgm:t>
    </dgm:pt>
    <dgm:pt modelId="{A7C05BDB-869F-4FF3-971D-881C79100209}" type="pres">
      <dgm:prSet presAssocID="{880F693F-EFE0-4604-9291-9895176ABA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417360-1FEB-442C-AB30-E1AD83A98E33}" type="pres">
      <dgm:prSet presAssocID="{DC57DA1E-0DC4-4E73-A711-171A2DDBE5F3}" presName="hierRoot1" presStyleCnt="0"/>
      <dgm:spPr/>
    </dgm:pt>
    <dgm:pt modelId="{430BB1B3-C0BC-4194-8388-B4CE8C7060D0}" type="pres">
      <dgm:prSet presAssocID="{DC57DA1E-0DC4-4E73-A711-171A2DDBE5F3}" presName="composite" presStyleCnt="0"/>
      <dgm:spPr/>
    </dgm:pt>
    <dgm:pt modelId="{FD4C9DE0-7EDB-4F18-9E07-3EEA88DCE4A3}" type="pres">
      <dgm:prSet presAssocID="{DC57DA1E-0DC4-4E73-A711-171A2DDBE5F3}" presName="background" presStyleLbl="node0" presStyleIdx="0" presStyleCnt="4"/>
      <dgm:spPr/>
    </dgm:pt>
    <dgm:pt modelId="{DE89DA58-75A1-4370-B558-4DC0D46025FE}" type="pres">
      <dgm:prSet presAssocID="{DC57DA1E-0DC4-4E73-A711-171A2DDBE5F3}" presName="text" presStyleLbl="fgAcc0" presStyleIdx="0" presStyleCnt="4">
        <dgm:presLayoutVars>
          <dgm:chPref val="3"/>
        </dgm:presLayoutVars>
      </dgm:prSet>
      <dgm:spPr/>
    </dgm:pt>
    <dgm:pt modelId="{8D12ED86-0052-4225-A9AD-E1E80237B77E}" type="pres">
      <dgm:prSet presAssocID="{DC57DA1E-0DC4-4E73-A711-171A2DDBE5F3}" presName="hierChild2" presStyleCnt="0"/>
      <dgm:spPr/>
    </dgm:pt>
    <dgm:pt modelId="{3ED32BE9-E238-4407-B527-6A54C6A292FA}" type="pres">
      <dgm:prSet presAssocID="{3B3C35D0-DEC4-4605-8D70-108687721D22}" presName="hierRoot1" presStyleCnt="0"/>
      <dgm:spPr/>
    </dgm:pt>
    <dgm:pt modelId="{A2FCC280-BF02-4373-A7E5-4BEE10C604E9}" type="pres">
      <dgm:prSet presAssocID="{3B3C35D0-DEC4-4605-8D70-108687721D22}" presName="composite" presStyleCnt="0"/>
      <dgm:spPr/>
    </dgm:pt>
    <dgm:pt modelId="{98A4CC3E-F3FD-407A-82C4-DF98F3734ADD}" type="pres">
      <dgm:prSet presAssocID="{3B3C35D0-DEC4-4605-8D70-108687721D22}" presName="background" presStyleLbl="node0" presStyleIdx="1" presStyleCnt="4"/>
      <dgm:spPr/>
    </dgm:pt>
    <dgm:pt modelId="{0A766F04-8385-4BA3-A413-5C42EE521EEC}" type="pres">
      <dgm:prSet presAssocID="{3B3C35D0-DEC4-4605-8D70-108687721D22}" presName="text" presStyleLbl="fgAcc0" presStyleIdx="1" presStyleCnt="4">
        <dgm:presLayoutVars>
          <dgm:chPref val="3"/>
        </dgm:presLayoutVars>
      </dgm:prSet>
      <dgm:spPr/>
    </dgm:pt>
    <dgm:pt modelId="{6B38D33C-84D4-4D4D-9C8B-909387DE53F5}" type="pres">
      <dgm:prSet presAssocID="{3B3C35D0-DEC4-4605-8D70-108687721D22}" presName="hierChild2" presStyleCnt="0"/>
      <dgm:spPr/>
    </dgm:pt>
    <dgm:pt modelId="{E5AD6A4A-3A33-4EB9-8647-58E339716342}" type="pres">
      <dgm:prSet presAssocID="{EC394A32-8B5B-4A7B-B59D-A9C030022628}" presName="hierRoot1" presStyleCnt="0"/>
      <dgm:spPr/>
    </dgm:pt>
    <dgm:pt modelId="{DB1F8225-F842-4C02-9F04-D090CC2E8715}" type="pres">
      <dgm:prSet presAssocID="{EC394A32-8B5B-4A7B-B59D-A9C030022628}" presName="composite" presStyleCnt="0"/>
      <dgm:spPr/>
    </dgm:pt>
    <dgm:pt modelId="{D99C506D-7460-4019-87C3-6F6828C86470}" type="pres">
      <dgm:prSet presAssocID="{EC394A32-8B5B-4A7B-B59D-A9C030022628}" presName="background" presStyleLbl="node0" presStyleIdx="2" presStyleCnt="4"/>
      <dgm:spPr/>
    </dgm:pt>
    <dgm:pt modelId="{E3E2664D-C680-4552-B12C-B298122100A2}" type="pres">
      <dgm:prSet presAssocID="{EC394A32-8B5B-4A7B-B59D-A9C030022628}" presName="text" presStyleLbl="fgAcc0" presStyleIdx="2" presStyleCnt="4">
        <dgm:presLayoutVars>
          <dgm:chPref val="3"/>
        </dgm:presLayoutVars>
      </dgm:prSet>
      <dgm:spPr/>
    </dgm:pt>
    <dgm:pt modelId="{CA900EBD-87A1-4BF3-9EFD-B551C1CD330A}" type="pres">
      <dgm:prSet presAssocID="{EC394A32-8B5B-4A7B-B59D-A9C030022628}" presName="hierChild2" presStyleCnt="0"/>
      <dgm:spPr/>
    </dgm:pt>
    <dgm:pt modelId="{809A8A8E-E0F4-470B-99CE-83007BE46C7D}" type="pres">
      <dgm:prSet presAssocID="{90B03DBB-1430-4EDF-A8F3-81351DD29739}" presName="hierRoot1" presStyleCnt="0"/>
      <dgm:spPr/>
    </dgm:pt>
    <dgm:pt modelId="{7E56ECAE-C9F4-474C-97B3-2FB99364AF55}" type="pres">
      <dgm:prSet presAssocID="{90B03DBB-1430-4EDF-A8F3-81351DD29739}" presName="composite" presStyleCnt="0"/>
      <dgm:spPr/>
    </dgm:pt>
    <dgm:pt modelId="{A7163F53-3E5B-4029-B6C7-2D63BB4E4ABA}" type="pres">
      <dgm:prSet presAssocID="{90B03DBB-1430-4EDF-A8F3-81351DD29739}" presName="background" presStyleLbl="node0" presStyleIdx="3" presStyleCnt="4"/>
      <dgm:spPr/>
    </dgm:pt>
    <dgm:pt modelId="{58118D1F-CCAE-4476-9E0B-FD191CD12B30}" type="pres">
      <dgm:prSet presAssocID="{90B03DBB-1430-4EDF-A8F3-81351DD29739}" presName="text" presStyleLbl="fgAcc0" presStyleIdx="3" presStyleCnt="4">
        <dgm:presLayoutVars>
          <dgm:chPref val="3"/>
        </dgm:presLayoutVars>
      </dgm:prSet>
      <dgm:spPr/>
    </dgm:pt>
    <dgm:pt modelId="{5559AAAC-DACA-4743-B920-760AF8331A43}" type="pres">
      <dgm:prSet presAssocID="{90B03DBB-1430-4EDF-A8F3-81351DD29739}" presName="hierChild2" presStyleCnt="0"/>
      <dgm:spPr/>
    </dgm:pt>
  </dgm:ptLst>
  <dgm:cxnLst>
    <dgm:cxn modelId="{3AD09A0B-1EBF-4F28-A14D-888AEEB85E32}" type="presOf" srcId="{EC394A32-8B5B-4A7B-B59D-A9C030022628}" destId="{E3E2664D-C680-4552-B12C-B298122100A2}" srcOrd="0" destOrd="0" presId="urn:microsoft.com/office/officeart/2005/8/layout/hierarchy1"/>
    <dgm:cxn modelId="{2D588D18-05AF-481F-9A92-0673EEB27E26}" srcId="{880F693F-EFE0-4604-9291-9895176ABA88}" destId="{3B3C35D0-DEC4-4605-8D70-108687721D22}" srcOrd="1" destOrd="0" parTransId="{1456A97C-4C5C-458F-9716-9FCCDBA963B7}" sibTransId="{DABE10F9-70E8-44C7-8663-BF9D51D2A5A6}"/>
    <dgm:cxn modelId="{AB831C47-F1F6-47EB-8A2E-57BAE56D1057}" type="presOf" srcId="{DC57DA1E-0DC4-4E73-A711-171A2DDBE5F3}" destId="{DE89DA58-75A1-4370-B558-4DC0D46025FE}" srcOrd="0" destOrd="0" presId="urn:microsoft.com/office/officeart/2005/8/layout/hierarchy1"/>
    <dgm:cxn modelId="{5170576E-8D52-4BCF-A5E1-7BE6CAE3E745}" srcId="{880F693F-EFE0-4604-9291-9895176ABA88}" destId="{DC57DA1E-0DC4-4E73-A711-171A2DDBE5F3}" srcOrd="0" destOrd="0" parTransId="{8237ABF7-342A-498D-AA36-E8FFB557D99E}" sibTransId="{B04FAC01-5438-480B-9C82-0E49E44EB92B}"/>
    <dgm:cxn modelId="{A6E77B58-B91E-400E-9A01-B478CA224D25}" srcId="{880F693F-EFE0-4604-9291-9895176ABA88}" destId="{EC394A32-8B5B-4A7B-B59D-A9C030022628}" srcOrd="2" destOrd="0" parTransId="{16B93B44-70B7-4DF3-ADAE-E8E9DCA25B72}" sibTransId="{769DD9FD-A7C1-4A0C-B470-636A23B3E7EE}"/>
    <dgm:cxn modelId="{110484AA-AB7D-474D-A88C-836A53418DF6}" type="presOf" srcId="{90B03DBB-1430-4EDF-A8F3-81351DD29739}" destId="{58118D1F-CCAE-4476-9E0B-FD191CD12B30}" srcOrd="0" destOrd="0" presId="urn:microsoft.com/office/officeart/2005/8/layout/hierarchy1"/>
    <dgm:cxn modelId="{8EFCAEB3-16AF-4158-995F-547E317A606E}" type="presOf" srcId="{880F693F-EFE0-4604-9291-9895176ABA88}" destId="{A7C05BDB-869F-4FF3-971D-881C79100209}" srcOrd="0" destOrd="0" presId="urn:microsoft.com/office/officeart/2005/8/layout/hierarchy1"/>
    <dgm:cxn modelId="{5D0D53BF-D835-40DF-B1EB-100BB7E0F9C7}" type="presOf" srcId="{3B3C35D0-DEC4-4605-8D70-108687721D22}" destId="{0A766F04-8385-4BA3-A413-5C42EE521EEC}" srcOrd="0" destOrd="0" presId="urn:microsoft.com/office/officeart/2005/8/layout/hierarchy1"/>
    <dgm:cxn modelId="{4F052DD7-0DC6-49B9-A404-81D8138925E0}" srcId="{880F693F-EFE0-4604-9291-9895176ABA88}" destId="{90B03DBB-1430-4EDF-A8F3-81351DD29739}" srcOrd="3" destOrd="0" parTransId="{6D7FD9C5-B4D4-479D-803A-43523ABE7873}" sibTransId="{6D711360-8168-4854-9005-6DA885AE12F9}"/>
    <dgm:cxn modelId="{0A7D5392-3B8A-48A8-B4CF-50D4B8F29816}" type="presParOf" srcId="{A7C05BDB-869F-4FF3-971D-881C79100209}" destId="{DB417360-1FEB-442C-AB30-E1AD83A98E33}" srcOrd="0" destOrd="0" presId="urn:microsoft.com/office/officeart/2005/8/layout/hierarchy1"/>
    <dgm:cxn modelId="{6FD43D51-9547-4B33-856D-29611002510D}" type="presParOf" srcId="{DB417360-1FEB-442C-AB30-E1AD83A98E33}" destId="{430BB1B3-C0BC-4194-8388-B4CE8C7060D0}" srcOrd="0" destOrd="0" presId="urn:microsoft.com/office/officeart/2005/8/layout/hierarchy1"/>
    <dgm:cxn modelId="{BAC27242-23ED-494D-A6E4-626421F7F1D9}" type="presParOf" srcId="{430BB1B3-C0BC-4194-8388-B4CE8C7060D0}" destId="{FD4C9DE0-7EDB-4F18-9E07-3EEA88DCE4A3}" srcOrd="0" destOrd="0" presId="urn:microsoft.com/office/officeart/2005/8/layout/hierarchy1"/>
    <dgm:cxn modelId="{5E79E7EA-F72E-4973-AC05-F917F6F16581}" type="presParOf" srcId="{430BB1B3-C0BC-4194-8388-B4CE8C7060D0}" destId="{DE89DA58-75A1-4370-B558-4DC0D46025FE}" srcOrd="1" destOrd="0" presId="urn:microsoft.com/office/officeart/2005/8/layout/hierarchy1"/>
    <dgm:cxn modelId="{F784BB3B-1F28-4126-8A95-F5F02B704E33}" type="presParOf" srcId="{DB417360-1FEB-442C-AB30-E1AD83A98E33}" destId="{8D12ED86-0052-4225-A9AD-E1E80237B77E}" srcOrd="1" destOrd="0" presId="urn:microsoft.com/office/officeart/2005/8/layout/hierarchy1"/>
    <dgm:cxn modelId="{3137ECB1-D0B5-452A-8C48-1D830CBB6C25}" type="presParOf" srcId="{A7C05BDB-869F-4FF3-971D-881C79100209}" destId="{3ED32BE9-E238-4407-B527-6A54C6A292FA}" srcOrd="1" destOrd="0" presId="urn:microsoft.com/office/officeart/2005/8/layout/hierarchy1"/>
    <dgm:cxn modelId="{7EEAFDE8-1626-45A4-A62B-AC7F681DB0D8}" type="presParOf" srcId="{3ED32BE9-E238-4407-B527-6A54C6A292FA}" destId="{A2FCC280-BF02-4373-A7E5-4BEE10C604E9}" srcOrd="0" destOrd="0" presId="urn:microsoft.com/office/officeart/2005/8/layout/hierarchy1"/>
    <dgm:cxn modelId="{2417FD39-D6FA-4216-939F-24DEE8648442}" type="presParOf" srcId="{A2FCC280-BF02-4373-A7E5-4BEE10C604E9}" destId="{98A4CC3E-F3FD-407A-82C4-DF98F3734ADD}" srcOrd="0" destOrd="0" presId="urn:microsoft.com/office/officeart/2005/8/layout/hierarchy1"/>
    <dgm:cxn modelId="{570EB40F-43F7-4388-B032-AA6BA8CF9BA4}" type="presParOf" srcId="{A2FCC280-BF02-4373-A7E5-4BEE10C604E9}" destId="{0A766F04-8385-4BA3-A413-5C42EE521EEC}" srcOrd="1" destOrd="0" presId="urn:microsoft.com/office/officeart/2005/8/layout/hierarchy1"/>
    <dgm:cxn modelId="{E07AE1EB-D7A5-4299-A7F4-42F0EBE93C43}" type="presParOf" srcId="{3ED32BE9-E238-4407-B527-6A54C6A292FA}" destId="{6B38D33C-84D4-4D4D-9C8B-909387DE53F5}" srcOrd="1" destOrd="0" presId="urn:microsoft.com/office/officeart/2005/8/layout/hierarchy1"/>
    <dgm:cxn modelId="{1D4FC207-4B3D-4E8B-B559-0522E1812899}" type="presParOf" srcId="{A7C05BDB-869F-4FF3-971D-881C79100209}" destId="{E5AD6A4A-3A33-4EB9-8647-58E339716342}" srcOrd="2" destOrd="0" presId="urn:microsoft.com/office/officeart/2005/8/layout/hierarchy1"/>
    <dgm:cxn modelId="{AC02A6A2-B25D-4914-8CFD-B3D940CC8B63}" type="presParOf" srcId="{E5AD6A4A-3A33-4EB9-8647-58E339716342}" destId="{DB1F8225-F842-4C02-9F04-D090CC2E8715}" srcOrd="0" destOrd="0" presId="urn:microsoft.com/office/officeart/2005/8/layout/hierarchy1"/>
    <dgm:cxn modelId="{35D6DB86-1E72-4957-B9B8-1FCA7DB9560B}" type="presParOf" srcId="{DB1F8225-F842-4C02-9F04-D090CC2E8715}" destId="{D99C506D-7460-4019-87C3-6F6828C86470}" srcOrd="0" destOrd="0" presId="urn:microsoft.com/office/officeart/2005/8/layout/hierarchy1"/>
    <dgm:cxn modelId="{84DFF758-0F1F-4318-AD52-3A58036E4A75}" type="presParOf" srcId="{DB1F8225-F842-4C02-9F04-D090CC2E8715}" destId="{E3E2664D-C680-4552-B12C-B298122100A2}" srcOrd="1" destOrd="0" presId="urn:microsoft.com/office/officeart/2005/8/layout/hierarchy1"/>
    <dgm:cxn modelId="{435C7CE9-AC96-4469-A278-11432A2593AF}" type="presParOf" srcId="{E5AD6A4A-3A33-4EB9-8647-58E339716342}" destId="{CA900EBD-87A1-4BF3-9EFD-B551C1CD330A}" srcOrd="1" destOrd="0" presId="urn:microsoft.com/office/officeart/2005/8/layout/hierarchy1"/>
    <dgm:cxn modelId="{4F390CA1-BD17-45F8-8768-34DA05AB7F5C}" type="presParOf" srcId="{A7C05BDB-869F-4FF3-971D-881C79100209}" destId="{809A8A8E-E0F4-470B-99CE-83007BE46C7D}" srcOrd="3" destOrd="0" presId="urn:microsoft.com/office/officeart/2005/8/layout/hierarchy1"/>
    <dgm:cxn modelId="{6C217FF6-9465-4927-BD62-D3D96A16DE84}" type="presParOf" srcId="{809A8A8E-E0F4-470B-99CE-83007BE46C7D}" destId="{7E56ECAE-C9F4-474C-97B3-2FB99364AF55}" srcOrd="0" destOrd="0" presId="urn:microsoft.com/office/officeart/2005/8/layout/hierarchy1"/>
    <dgm:cxn modelId="{975E5299-7E51-4C4C-9CAD-120BA4AE3A1C}" type="presParOf" srcId="{7E56ECAE-C9F4-474C-97B3-2FB99364AF55}" destId="{A7163F53-3E5B-4029-B6C7-2D63BB4E4ABA}" srcOrd="0" destOrd="0" presId="urn:microsoft.com/office/officeart/2005/8/layout/hierarchy1"/>
    <dgm:cxn modelId="{89E9ECC1-357B-49EA-801F-47386D0CEE2A}" type="presParOf" srcId="{7E56ECAE-C9F4-474C-97B3-2FB99364AF55}" destId="{58118D1F-CCAE-4476-9E0B-FD191CD12B30}" srcOrd="1" destOrd="0" presId="urn:microsoft.com/office/officeart/2005/8/layout/hierarchy1"/>
    <dgm:cxn modelId="{FD391006-EBE7-4ABE-8503-FFE8D4D339DA}" type="presParOf" srcId="{809A8A8E-E0F4-470B-99CE-83007BE46C7D}" destId="{5559AAAC-DACA-4743-B920-760AF8331A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C6CF4-063F-4183-A97D-C5F2F61280DD}">
      <dsp:nvSpPr>
        <dsp:cNvPr id="0" name=""/>
        <dsp:cNvSpPr/>
      </dsp:nvSpPr>
      <dsp:spPr>
        <a:xfrm>
          <a:off x="0" y="0"/>
          <a:ext cx="8637695" cy="926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Enriquecimento pessoal e crescimento como seres humanos (sozinhos, em total liberdade, mas com a máxima responsabilidade);</a:t>
          </a:r>
          <a:endParaRPr lang="en-US" sz="2100" kern="1200"/>
        </a:p>
      </dsp:txBody>
      <dsp:txXfrm>
        <a:off x="27134" y="27134"/>
        <a:ext cx="7638028" cy="872139"/>
      </dsp:txXfrm>
    </dsp:sp>
    <dsp:sp modelId="{0D856C2B-5EAB-4FBF-98EC-B0093E72616A}">
      <dsp:nvSpPr>
        <dsp:cNvPr id="0" name=""/>
        <dsp:cNvSpPr/>
      </dsp:nvSpPr>
      <dsp:spPr>
        <a:xfrm>
          <a:off x="762149" y="1080808"/>
          <a:ext cx="8637695" cy="926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Enriquecimento do ponto de vista social e cultural (uma nova cidade e país, uma nova realidade); </a:t>
          </a:r>
          <a:endParaRPr lang="en-US" sz="2100" kern="1200"/>
        </a:p>
      </dsp:txBody>
      <dsp:txXfrm>
        <a:off x="789283" y="1107942"/>
        <a:ext cx="7219113" cy="872139"/>
      </dsp:txXfrm>
    </dsp:sp>
    <dsp:sp modelId="{88959842-8807-4665-83E7-ADC8567D4679}">
      <dsp:nvSpPr>
        <dsp:cNvPr id="0" name=""/>
        <dsp:cNvSpPr/>
      </dsp:nvSpPr>
      <dsp:spPr>
        <a:xfrm>
          <a:off x="1524299" y="2161617"/>
          <a:ext cx="8637695" cy="926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Enriquecimento profissional (desenvolvimento de competências técnicas, linguísticas e </a:t>
          </a:r>
          <a:r>
            <a:rPr lang="pt-PT" sz="2100" i="1" kern="1200"/>
            <a:t>softskills</a:t>
          </a:r>
          <a:r>
            <a:rPr lang="pt-PT" sz="2100" kern="1200"/>
            <a:t>). </a:t>
          </a:r>
          <a:endParaRPr lang="en-US" sz="2100" kern="1200"/>
        </a:p>
      </dsp:txBody>
      <dsp:txXfrm>
        <a:off x="1551433" y="2188751"/>
        <a:ext cx="7219113" cy="872139"/>
      </dsp:txXfrm>
    </dsp:sp>
    <dsp:sp modelId="{B78BD553-3A66-478E-96E1-F3F6FCFC295A}">
      <dsp:nvSpPr>
        <dsp:cNvPr id="0" name=""/>
        <dsp:cNvSpPr/>
      </dsp:nvSpPr>
      <dsp:spPr>
        <a:xfrm>
          <a:off x="8035530" y="702525"/>
          <a:ext cx="602164" cy="60216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171017" y="702525"/>
        <a:ext cx="331190" cy="453128"/>
      </dsp:txXfrm>
    </dsp:sp>
    <dsp:sp modelId="{A081BEC5-D7FC-4940-B578-F774B2E2841B}">
      <dsp:nvSpPr>
        <dsp:cNvPr id="0" name=""/>
        <dsp:cNvSpPr/>
      </dsp:nvSpPr>
      <dsp:spPr>
        <a:xfrm>
          <a:off x="8797680" y="1777158"/>
          <a:ext cx="602164" cy="60216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933167" y="1777158"/>
        <a:ext cx="331190" cy="453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540D8-EBC1-4FE0-8873-E745B86218B4}">
      <dsp:nvSpPr>
        <dsp:cNvPr id="0" name=""/>
        <dsp:cNvSpPr/>
      </dsp:nvSpPr>
      <dsp:spPr>
        <a:xfrm>
          <a:off x="0" y="249475"/>
          <a:ext cx="2443264" cy="15514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3775D-FD7F-436A-8637-AEC542539CCB}">
      <dsp:nvSpPr>
        <dsp:cNvPr id="0" name=""/>
        <dsp:cNvSpPr/>
      </dsp:nvSpPr>
      <dsp:spPr>
        <a:xfrm>
          <a:off x="271473" y="507375"/>
          <a:ext cx="2443264" cy="1551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Estágios;</a:t>
          </a:r>
          <a:br>
            <a:rPr lang="pt-PT" sz="1800" kern="1200"/>
          </a:br>
          <a:endParaRPr lang="en-US" sz="1800" kern="1200"/>
        </a:p>
      </dsp:txBody>
      <dsp:txXfrm>
        <a:off x="316914" y="552816"/>
        <a:ext cx="2352382" cy="1460591"/>
      </dsp:txXfrm>
    </dsp:sp>
    <dsp:sp modelId="{EE2F859D-7C8A-4148-89C7-87ED29F160E2}">
      <dsp:nvSpPr>
        <dsp:cNvPr id="0" name=""/>
        <dsp:cNvSpPr/>
      </dsp:nvSpPr>
      <dsp:spPr>
        <a:xfrm>
          <a:off x="2986212" y="249475"/>
          <a:ext cx="2443264" cy="15514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AE7D9-A925-4978-9986-2540BA88B618}">
      <dsp:nvSpPr>
        <dsp:cNvPr id="0" name=""/>
        <dsp:cNvSpPr/>
      </dsp:nvSpPr>
      <dsp:spPr>
        <a:xfrm>
          <a:off x="3257686" y="507375"/>
          <a:ext cx="2443264" cy="1551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Atividades conjuntas com outros estagiários internacionais;</a:t>
          </a:r>
          <a:br>
            <a:rPr lang="pt-PT" sz="1800" kern="1200"/>
          </a:br>
          <a:endParaRPr lang="en-US" sz="1800" kern="1200"/>
        </a:p>
      </dsp:txBody>
      <dsp:txXfrm>
        <a:off x="3303127" y="552816"/>
        <a:ext cx="2352382" cy="1460591"/>
      </dsp:txXfrm>
    </dsp:sp>
    <dsp:sp modelId="{47B35380-962D-4471-B622-AE47E5350F43}">
      <dsp:nvSpPr>
        <dsp:cNvPr id="0" name=""/>
        <dsp:cNvSpPr/>
      </dsp:nvSpPr>
      <dsp:spPr>
        <a:xfrm>
          <a:off x="5972424" y="249475"/>
          <a:ext cx="2443264" cy="15514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D1DA7-EA3F-4F8F-8D45-183C623EB6CC}">
      <dsp:nvSpPr>
        <dsp:cNvPr id="0" name=""/>
        <dsp:cNvSpPr/>
      </dsp:nvSpPr>
      <dsp:spPr>
        <a:xfrm>
          <a:off x="6243898" y="507375"/>
          <a:ext cx="2443264" cy="1551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Potenciais visitas culturais (monumentos, museus, …) e atividades de lazer a organizar pelos alunos.</a:t>
          </a:r>
          <a:endParaRPr lang="en-US" sz="1800" kern="1200"/>
        </a:p>
      </dsp:txBody>
      <dsp:txXfrm>
        <a:off x="6289339" y="552816"/>
        <a:ext cx="2352382" cy="1460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D4B07-1853-4249-AC6A-E7018592051E}">
      <dsp:nvSpPr>
        <dsp:cNvPr id="0" name=""/>
        <dsp:cNvSpPr/>
      </dsp:nvSpPr>
      <dsp:spPr>
        <a:xfrm>
          <a:off x="263831" y="1469855"/>
          <a:ext cx="1362493" cy="136249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9FAF8-2BB6-42B7-9539-2456363AEE3E}">
      <dsp:nvSpPr>
        <dsp:cNvPr id="0" name=""/>
        <dsp:cNvSpPr/>
      </dsp:nvSpPr>
      <dsp:spPr>
        <a:xfrm>
          <a:off x="549955" y="1755978"/>
          <a:ext cx="790246" cy="7902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7AFBA-C6D3-43D4-A6FE-15538ABC663C}">
      <dsp:nvSpPr>
        <dsp:cNvPr id="0" name=""/>
        <dsp:cNvSpPr/>
      </dsp:nvSpPr>
      <dsp:spPr>
        <a:xfrm>
          <a:off x="1918288" y="1469855"/>
          <a:ext cx="3211592" cy="1362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400" b="0" i="0" kern="1200" baseline="0" dirty="0"/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400" b="0" i="0" kern="1200" baseline="0" dirty="0"/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b="0" i="0" kern="1200" baseline="0" dirty="0"/>
            <a:t>Para garantir a preparação adequada antes da partida serão realizadas reuniões para preparar a Mobilidade</a:t>
          </a:r>
          <a:br>
            <a:rPr lang="pt-PT" sz="2400" b="0" i="0" kern="1200" baseline="0" dirty="0"/>
          </a:br>
          <a:r>
            <a:rPr lang="pt-PT" sz="2400" b="0" i="0" kern="1200" baseline="0" dirty="0"/>
            <a:t>- Sessão </a:t>
          </a:r>
          <a:r>
            <a:rPr lang="pt-PT" sz="2400" kern="1200" dirty="0"/>
            <a:t>inicial</a:t>
          </a:r>
          <a:br>
            <a:rPr lang="pt-PT" sz="2400" kern="1200" dirty="0"/>
          </a:br>
          <a:r>
            <a:rPr lang="pt-PT" sz="2400" kern="1200" dirty="0"/>
            <a:t>- Sessão de p</a:t>
          </a:r>
          <a:r>
            <a:rPr lang="pt-PT" sz="2400" b="0" i="0" kern="1200" baseline="0" dirty="0"/>
            <a:t>reparação da mobilidade </a:t>
          </a:r>
          <a:br>
            <a:rPr lang="pt-PT" sz="2400" b="0" i="0" kern="1200" baseline="0" dirty="0"/>
          </a:br>
          <a:r>
            <a:rPr lang="pt-PT" sz="2400" b="0" i="0" kern="1200" baseline="0" dirty="0"/>
            <a:t>- Sessão cultural</a:t>
          </a:r>
          <a:br>
            <a:rPr lang="pt-PT" sz="2400" b="0" i="0" kern="1200" baseline="0" dirty="0"/>
          </a:br>
          <a:r>
            <a:rPr lang="pt-PT" sz="2400" b="0" i="0" kern="1200" baseline="0" dirty="0"/>
            <a:t>- Reunião pré-partida,</a:t>
          </a:r>
          <a:endParaRPr lang="en-US" sz="2400" kern="1200" dirty="0"/>
        </a:p>
      </dsp:txBody>
      <dsp:txXfrm>
        <a:off x="1918288" y="1469855"/>
        <a:ext cx="3211592" cy="1362493"/>
      </dsp:txXfrm>
    </dsp:sp>
    <dsp:sp modelId="{23828D3A-0619-4E83-BF38-7862A5A9AB48}">
      <dsp:nvSpPr>
        <dsp:cNvPr id="0" name=""/>
        <dsp:cNvSpPr/>
      </dsp:nvSpPr>
      <dsp:spPr>
        <a:xfrm>
          <a:off x="5689476" y="1469855"/>
          <a:ext cx="1362493" cy="136249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F1B2C9-1D71-442A-A1CE-270A647334EA}">
      <dsp:nvSpPr>
        <dsp:cNvPr id="0" name=""/>
        <dsp:cNvSpPr/>
      </dsp:nvSpPr>
      <dsp:spPr>
        <a:xfrm>
          <a:off x="5975600" y="1755978"/>
          <a:ext cx="790246" cy="7902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65432-33D4-40AE-A6BF-B434E9C78FD7}">
      <dsp:nvSpPr>
        <dsp:cNvPr id="0" name=""/>
        <dsp:cNvSpPr/>
      </dsp:nvSpPr>
      <dsp:spPr>
        <a:xfrm>
          <a:off x="7343933" y="1469855"/>
          <a:ext cx="3211592" cy="1362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Serão também entregues documentos de apoio.</a:t>
          </a:r>
          <a:endParaRPr lang="en-US" sz="2400" kern="1200" dirty="0"/>
        </a:p>
      </dsp:txBody>
      <dsp:txXfrm>
        <a:off x="7343933" y="1469855"/>
        <a:ext cx="3211592" cy="13624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F865A-E646-4057-A997-4550C6E6F908}">
      <dsp:nvSpPr>
        <dsp:cNvPr id="0" name=""/>
        <dsp:cNvSpPr/>
      </dsp:nvSpPr>
      <dsp:spPr>
        <a:xfrm>
          <a:off x="244643" y="448211"/>
          <a:ext cx="916268" cy="9162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DC22DD-8CF6-4EB4-BB75-5E2083B011F1}">
      <dsp:nvSpPr>
        <dsp:cNvPr id="0" name=""/>
        <dsp:cNvSpPr/>
      </dsp:nvSpPr>
      <dsp:spPr>
        <a:xfrm>
          <a:off x="437059" y="640627"/>
          <a:ext cx="531435" cy="5314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EAFB1-936B-4B0B-872B-2E763DE43223}">
      <dsp:nvSpPr>
        <dsp:cNvPr id="0" name=""/>
        <dsp:cNvSpPr/>
      </dsp:nvSpPr>
      <dsp:spPr>
        <a:xfrm>
          <a:off x="1357254" y="448211"/>
          <a:ext cx="2159775" cy="91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/>
            <a:t>Várias opções (depende do parceiro)</a:t>
          </a:r>
          <a:endParaRPr lang="en-US" sz="1900" kern="1200"/>
        </a:p>
      </dsp:txBody>
      <dsp:txXfrm>
        <a:off x="1357254" y="448211"/>
        <a:ext cx="2159775" cy="916268"/>
      </dsp:txXfrm>
    </dsp:sp>
    <dsp:sp modelId="{5B478F16-D13E-4DEB-9CE0-A792ADC1A26B}">
      <dsp:nvSpPr>
        <dsp:cNvPr id="0" name=""/>
        <dsp:cNvSpPr/>
      </dsp:nvSpPr>
      <dsp:spPr>
        <a:xfrm>
          <a:off x="3893354" y="448211"/>
          <a:ext cx="916268" cy="9162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8B26D-DFA8-4E6A-B7DB-2A623CF6D445}">
      <dsp:nvSpPr>
        <dsp:cNvPr id="0" name=""/>
        <dsp:cNvSpPr/>
      </dsp:nvSpPr>
      <dsp:spPr>
        <a:xfrm>
          <a:off x="4085771" y="640627"/>
          <a:ext cx="531435" cy="5314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11567-B49A-46BB-9C8A-B137AC33FDA6}">
      <dsp:nvSpPr>
        <dsp:cNvPr id="0" name=""/>
        <dsp:cNvSpPr/>
      </dsp:nvSpPr>
      <dsp:spPr>
        <a:xfrm>
          <a:off x="5005966" y="448211"/>
          <a:ext cx="2159775" cy="91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/>
            <a:t>Quartos duplos;</a:t>
          </a:r>
          <a:endParaRPr lang="en-US" sz="1900" kern="1200"/>
        </a:p>
      </dsp:txBody>
      <dsp:txXfrm>
        <a:off x="5005966" y="448211"/>
        <a:ext cx="2159775" cy="916268"/>
      </dsp:txXfrm>
    </dsp:sp>
    <dsp:sp modelId="{C5D38FDC-FF3F-49FB-B2EB-D98BCB1A29E3}">
      <dsp:nvSpPr>
        <dsp:cNvPr id="0" name=""/>
        <dsp:cNvSpPr/>
      </dsp:nvSpPr>
      <dsp:spPr>
        <a:xfrm>
          <a:off x="7542066" y="448211"/>
          <a:ext cx="916268" cy="9162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471850-DA38-436A-AEBD-E087C2F6DA76}">
      <dsp:nvSpPr>
        <dsp:cNvPr id="0" name=""/>
        <dsp:cNvSpPr/>
      </dsp:nvSpPr>
      <dsp:spPr>
        <a:xfrm>
          <a:off x="7734482" y="640627"/>
          <a:ext cx="531435" cy="5314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D736A-C117-48C4-AC4B-F479780A4A04}">
      <dsp:nvSpPr>
        <dsp:cNvPr id="0" name=""/>
        <dsp:cNvSpPr/>
      </dsp:nvSpPr>
      <dsp:spPr>
        <a:xfrm>
          <a:off x="8654678" y="448211"/>
          <a:ext cx="2159775" cy="91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/>
            <a:t>Dormitórios ou apartamentos estudantis;</a:t>
          </a:r>
          <a:endParaRPr lang="en-US" sz="1900" kern="1200"/>
        </a:p>
      </dsp:txBody>
      <dsp:txXfrm>
        <a:off x="8654678" y="448211"/>
        <a:ext cx="2159775" cy="916268"/>
      </dsp:txXfrm>
    </dsp:sp>
    <dsp:sp modelId="{62C6529A-25FE-44B9-B915-F10470598488}">
      <dsp:nvSpPr>
        <dsp:cNvPr id="0" name=""/>
        <dsp:cNvSpPr/>
      </dsp:nvSpPr>
      <dsp:spPr>
        <a:xfrm>
          <a:off x="244643" y="1950533"/>
          <a:ext cx="916268" cy="9162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E64A6-726B-4087-A9C4-6ECC86A30388}">
      <dsp:nvSpPr>
        <dsp:cNvPr id="0" name=""/>
        <dsp:cNvSpPr/>
      </dsp:nvSpPr>
      <dsp:spPr>
        <a:xfrm>
          <a:off x="437059" y="2142950"/>
          <a:ext cx="531435" cy="5314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F1436-CC87-4F9B-AE4D-DB8CEE311122}">
      <dsp:nvSpPr>
        <dsp:cNvPr id="0" name=""/>
        <dsp:cNvSpPr/>
      </dsp:nvSpPr>
      <dsp:spPr>
        <a:xfrm>
          <a:off x="1357254" y="1950533"/>
          <a:ext cx="2159775" cy="91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/>
            <a:t>Cozinha e casa de banho partilhada.</a:t>
          </a:r>
          <a:endParaRPr lang="en-US" sz="1900" kern="1200"/>
        </a:p>
      </dsp:txBody>
      <dsp:txXfrm>
        <a:off x="1357254" y="1950533"/>
        <a:ext cx="2159775" cy="916268"/>
      </dsp:txXfrm>
    </dsp:sp>
    <dsp:sp modelId="{819C6AC6-6FE7-4C6F-9627-535A0E9C7EE2}">
      <dsp:nvSpPr>
        <dsp:cNvPr id="0" name=""/>
        <dsp:cNvSpPr/>
      </dsp:nvSpPr>
      <dsp:spPr>
        <a:xfrm>
          <a:off x="3893354" y="1931301"/>
          <a:ext cx="876639" cy="95473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EAAA3-274B-4B2B-90FC-FBDCEF7BDDDB}">
      <dsp:nvSpPr>
        <dsp:cNvPr id="0" name=""/>
        <dsp:cNvSpPr/>
      </dsp:nvSpPr>
      <dsp:spPr>
        <a:xfrm>
          <a:off x="4065956" y="2142950"/>
          <a:ext cx="531435" cy="5314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1493A-9180-4391-8A04-26034BE6AB3B}">
      <dsp:nvSpPr>
        <dsp:cNvPr id="0" name=""/>
        <dsp:cNvSpPr/>
      </dsp:nvSpPr>
      <dsp:spPr>
        <a:xfrm>
          <a:off x="4986152" y="1950533"/>
          <a:ext cx="2159775" cy="91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/>
            <a:t>Nota : ainda a definir</a:t>
          </a:r>
          <a:endParaRPr lang="en-US" sz="1900" kern="1200"/>
        </a:p>
      </dsp:txBody>
      <dsp:txXfrm>
        <a:off x="4986152" y="1950533"/>
        <a:ext cx="2159775" cy="9162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7CE5A-C5DD-465A-988D-E72B805C853B}">
      <dsp:nvSpPr>
        <dsp:cNvPr id="0" name=""/>
        <dsp:cNvSpPr/>
      </dsp:nvSpPr>
      <dsp:spPr>
        <a:xfrm>
          <a:off x="0" y="86160"/>
          <a:ext cx="10686651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/>
            <a:t>Língua de trabalho no estágio: Inglês</a:t>
          </a:r>
          <a:endParaRPr lang="en-US" sz="3300" kern="1200"/>
        </a:p>
      </dsp:txBody>
      <dsp:txXfrm>
        <a:off x="38638" y="124798"/>
        <a:ext cx="10609375" cy="714229"/>
      </dsp:txXfrm>
    </dsp:sp>
    <dsp:sp modelId="{58FC9D9B-4B6E-40AB-91E9-96450D41337D}">
      <dsp:nvSpPr>
        <dsp:cNvPr id="0" name=""/>
        <dsp:cNvSpPr/>
      </dsp:nvSpPr>
      <dsp:spPr>
        <a:xfrm>
          <a:off x="0" y="972705"/>
          <a:ext cx="10686651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/>
            <a:t>Língua local</a:t>
          </a:r>
          <a:r>
            <a:rPr lang="en-US" sz="3300" kern="1200"/>
            <a:t>;</a:t>
          </a:r>
        </a:p>
      </dsp:txBody>
      <dsp:txXfrm>
        <a:off x="38638" y="1011343"/>
        <a:ext cx="10609375" cy="714229"/>
      </dsp:txXfrm>
    </dsp:sp>
    <dsp:sp modelId="{D08504BC-2F56-472E-B3C4-311250D8061F}">
      <dsp:nvSpPr>
        <dsp:cNvPr id="0" name=""/>
        <dsp:cNvSpPr/>
      </dsp:nvSpPr>
      <dsp:spPr>
        <a:xfrm>
          <a:off x="0" y="1859250"/>
          <a:ext cx="10686651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/>
            <a:t>Apoio linguístico: online (OLS – Online Linguistic Support) </a:t>
          </a:r>
          <a:endParaRPr lang="en-US" sz="3300" kern="1200"/>
        </a:p>
      </dsp:txBody>
      <dsp:txXfrm>
        <a:off x="38638" y="1897888"/>
        <a:ext cx="10609375" cy="714229"/>
      </dsp:txXfrm>
    </dsp:sp>
    <dsp:sp modelId="{CA8F6466-C49F-46E1-8F30-A49ABFE424B8}">
      <dsp:nvSpPr>
        <dsp:cNvPr id="0" name=""/>
        <dsp:cNvSpPr/>
      </dsp:nvSpPr>
      <dsp:spPr>
        <a:xfrm>
          <a:off x="0" y="2650755"/>
          <a:ext cx="10686651" cy="905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9301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b="0" i="0" kern="1200" baseline="0"/>
            <a:t>-</a:t>
          </a:r>
          <a:r>
            <a:rPr lang="en-US" sz="2600" b="0" i="0" kern="1200"/>
            <a:t> </a:t>
          </a:r>
          <a:r>
            <a:rPr lang="en-US" sz="2600" b="0" i="0" kern="1200" baseline="0"/>
            <a:t>Obrigatório completar os testes de nível antes e depois da mobilidade;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b="0" i="0" kern="1200" baseline="0"/>
            <a:t>- Obrigatório realizar o curso linguístico.</a:t>
          </a:r>
          <a:endParaRPr lang="en-US" sz="2600" kern="1200"/>
        </a:p>
      </dsp:txBody>
      <dsp:txXfrm>
        <a:off x="0" y="2650755"/>
        <a:ext cx="10686651" cy="9051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C9DE0-7EDB-4F18-9E07-3EEA88DCE4A3}">
      <dsp:nvSpPr>
        <dsp:cNvPr id="0" name=""/>
        <dsp:cNvSpPr/>
      </dsp:nvSpPr>
      <dsp:spPr>
        <a:xfrm>
          <a:off x="3206" y="367999"/>
          <a:ext cx="2289409" cy="145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9DA58-75A1-4370-B558-4DC0D46025FE}">
      <dsp:nvSpPr>
        <dsp:cNvPr id="0" name=""/>
        <dsp:cNvSpPr/>
      </dsp:nvSpPr>
      <dsp:spPr>
        <a:xfrm>
          <a:off x="257585" y="609659"/>
          <a:ext cx="2289409" cy="145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Diário da Mobilidade; Relatório de Estágio;</a:t>
          </a:r>
          <a:endParaRPr lang="en-US" sz="2100" kern="1200"/>
        </a:p>
      </dsp:txBody>
      <dsp:txXfrm>
        <a:off x="300165" y="652239"/>
        <a:ext cx="2204249" cy="1368615"/>
      </dsp:txXfrm>
    </dsp:sp>
    <dsp:sp modelId="{98A4CC3E-F3FD-407A-82C4-DF98F3734ADD}">
      <dsp:nvSpPr>
        <dsp:cNvPr id="0" name=""/>
        <dsp:cNvSpPr/>
      </dsp:nvSpPr>
      <dsp:spPr>
        <a:xfrm>
          <a:off x="2801373" y="367999"/>
          <a:ext cx="2289409" cy="145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66F04-8385-4BA3-A413-5C42EE521EEC}">
      <dsp:nvSpPr>
        <dsp:cNvPr id="0" name=""/>
        <dsp:cNvSpPr/>
      </dsp:nvSpPr>
      <dsp:spPr>
        <a:xfrm>
          <a:off x="3055752" y="609659"/>
          <a:ext cx="2289409" cy="145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Divulgação: blogue/plataforma nas redes sociais; </a:t>
          </a:r>
          <a:endParaRPr lang="en-US" sz="2100" kern="1200"/>
        </a:p>
      </dsp:txBody>
      <dsp:txXfrm>
        <a:off x="3098332" y="652239"/>
        <a:ext cx="2204249" cy="1368615"/>
      </dsp:txXfrm>
    </dsp:sp>
    <dsp:sp modelId="{D99C506D-7460-4019-87C3-6F6828C86470}">
      <dsp:nvSpPr>
        <dsp:cNvPr id="0" name=""/>
        <dsp:cNvSpPr/>
      </dsp:nvSpPr>
      <dsp:spPr>
        <a:xfrm>
          <a:off x="5599541" y="367999"/>
          <a:ext cx="2289409" cy="145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2664D-C680-4552-B12C-B298122100A2}">
      <dsp:nvSpPr>
        <dsp:cNvPr id="0" name=""/>
        <dsp:cNvSpPr/>
      </dsp:nvSpPr>
      <dsp:spPr>
        <a:xfrm>
          <a:off x="5853920" y="609659"/>
          <a:ext cx="2289409" cy="145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Testemunho do aluno e da família</a:t>
          </a:r>
          <a:endParaRPr lang="en-US" sz="2100" kern="1200"/>
        </a:p>
      </dsp:txBody>
      <dsp:txXfrm>
        <a:off x="5896500" y="652239"/>
        <a:ext cx="2204249" cy="1368615"/>
      </dsp:txXfrm>
    </dsp:sp>
    <dsp:sp modelId="{A7163F53-3E5B-4029-B6C7-2D63BB4E4ABA}">
      <dsp:nvSpPr>
        <dsp:cNvPr id="0" name=""/>
        <dsp:cNvSpPr/>
      </dsp:nvSpPr>
      <dsp:spPr>
        <a:xfrm>
          <a:off x="8397708" y="367999"/>
          <a:ext cx="2289409" cy="145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18D1F-CCAE-4476-9E0B-FD191CD12B30}">
      <dsp:nvSpPr>
        <dsp:cNvPr id="0" name=""/>
        <dsp:cNvSpPr/>
      </dsp:nvSpPr>
      <dsp:spPr>
        <a:xfrm>
          <a:off x="8652087" y="609659"/>
          <a:ext cx="2289409" cy="145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/>
            <a:t>Relatório da Mobilidade.</a:t>
          </a:r>
          <a:endParaRPr lang="en-US" sz="2100" kern="1200"/>
        </a:p>
      </dsp:txBody>
      <dsp:txXfrm>
        <a:off x="8694667" y="652239"/>
        <a:ext cx="2204249" cy="1368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5E378-8FF4-4F8A-B138-D07CCE8A6A39}" type="datetimeFigureOut">
              <a:rPr lang="pt-PT" smtClean="0"/>
              <a:t>23/01/2025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5F198-D1E9-4B21-B408-836E1A875D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374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98FA-2C3D-AB4D-96F0-D8DE6C3B5055}" type="datetimeFigureOut">
              <a:rPr lang="pt-PT" smtClean="0"/>
              <a:t>23/01/2025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CEC0E-B29A-964A-8C7A-8F0F030299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60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5CEC0E-B29A-964A-8C7A-8F0F03029910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91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96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0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85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0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5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2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1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5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DE2322D-07C0-3F4A-B55C-A4680A30D32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3D8EF0-4F91-7D41-BEC5-13BBC1205ADE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72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.jpe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1.png"/><Relationship Id="rId4" Type="http://schemas.openxmlformats.org/officeDocument/2006/relationships/diagramData" Target="../diagrams/data3.xml"/><Relationship Id="rId9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11" Type="http://schemas.openxmlformats.org/officeDocument/2006/relationships/image" Target="../media/image1.png"/><Relationship Id="rId5" Type="http://schemas.openxmlformats.org/officeDocument/2006/relationships/image" Target="../media/image2.jpeg"/><Relationship Id="rId10" Type="http://schemas.microsoft.com/office/2007/relationships/diagramDrawing" Target="../diagrams/drawing4.xml"/><Relationship Id="rId4" Type="http://schemas.openxmlformats.org/officeDocument/2006/relationships/image" Target="../media/image8.png"/><Relationship Id="rId9" Type="http://schemas.openxmlformats.org/officeDocument/2006/relationships/diagramColors" Target="../diagrams/colors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1.png"/><Relationship Id="rId4" Type="http://schemas.openxmlformats.org/officeDocument/2006/relationships/image" Target="../media/image2.jpeg"/><Relationship Id="rId9" Type="http://schemas.microsoft.com/office/2007/relationships/diagramDrawing" Target="../diagrams/drawing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8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image" Target="../media/image1.png"/><Relationship Id="rId4" Type="http://schemas.openxmlformats.org/officeDocument/2006/relationships/image" Target="../media/image2.jpeg"/><Relationship Id="rId9" Type="http://schemas.microsoft.com/office/2007/relationships/diagramDrawing" Target="../diagrams/drawin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.png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1.png"/><Relationship Id="rId4" Type="http://schemas.openxmlformats.org/officeDocument/2006/relationships/diagramData" Target="../diagrams/data2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2">
            <a:extLst>
              <a:ext uri="{FF2B5EF4-FFF2-40B4-BE49-F238E27FC236}">
                <a16:creationId xmlns:a16="http://schemas.microsoft.com/office/drawing/2014/main" id="{DE53600E-4D81-4152-A724-3964CB026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D848587B-2167-4092-889B-2D3221BF2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81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A9A75FFA-0A1D-4FA8-99B6-3E745FC5D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5339824" y="0"/>
            <a:ext cx="68583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1344" y="758952"/>
            <a:ext cx="5542398" cy="3566160"/>
          </a:xfrm>
        </p:spPr>
        <p:txBody>
          <a:bodyPr>
            <a:normAutofit/>
          </a:bodyPr>
          <a:lstStyle/>
          <a:p>
            <a:r>
              <a:rPr lang="en-US" sz="5000">
                <a:solidFill>
                  <a:srgbClr val="FFFFF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REUNIÃO DE APRESENTAÇÃO DO PROGRAMA ERASMUS+</a:t>
            </a:r>
            <a:br>
              <a:rPr lang="en-US" sz="5000">
                <a:solidFill>
                  <a:srgbClr val="FFFFF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</a:br>
            <a:endParaRPr lang="en-US" sz="5000">
              <a:solidFill>
                <a:srgbClr val="FFFFF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1343" y="4455620"/>
            <a:ext cx="5542399" cy="11430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ESCOLA PROFISSIONAL DA </a:t>
            </a:r>
            <a:r>
              <a:rPr lang="en-US" sz="2000" dirty="0" err="1">
                <a:solidFill>
                  <a:schemeClr val="bg2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LOUSâ</a:t>
            </a:r>
            <a:r>
              <a:rPr lang="en-US" sz="2000" dirty="0">
                <a:solidFill>
                  <a:schemeClr val="bg2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 – STATUS</a:t>
            </a:r>
          </a:p>
          <a:p>
            <a:r>
              <a:rPr lang="en-US" sz="2000" dirty="0">
                <a:solidFill>
                  <a:schemeClr val="bg2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22/01/2025 </a:t>
            </a:r>
          </a:p>
          <a:p>
            <a:endParaRPr lang="en-US" sz="2000" dirty="0">
              <a:solidFill>
                <a:schemeClr val="bg2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93563D8-FFDF-1E8B-B21E-810435EB9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11" y="490093"/>
            <a:ext cx="3029006" cy="1755797"/>
          </a:xfrm>
          <a:prstGeom prst="rect">
            <a:avLst/>
          </a:prstGeom>
        </p:spPr>
      </p:pic>
      <p:pic>
        <p:nvPicPr>
          <p:cNvPr id="7" name="Imagem 6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F2D4EBF8-2A4C-E73C-787D-C4992EF2F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559" y="3057931"/>
            <a:ext cx="4026517" cy="714706"/>
          </a:xfrm>
          <a:prstGeom prst="rect">
            <a:avLst/>
          </a:prstGeom>
          <a:noFill/>
        </p:spPr>
      </p:pic>
      <p:cxnSp>
        <p:nvCxnSpPr>
          <p:cNvPr id="24" name="Straight Connector 18">
            <a:extLst>
              <a:ext uri="{FF2B5EF4-FFF2-40B4-BE49-F238E27FC236}">
                <a16:creationId xmlns:a16="http://schemas.microsoft.com/office/drawing/2014/main" id="{7208EE27-23D0-4C13-95FD-E6FBFE2EA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61343" y="4343400"/>
            <a:ext cx="5202616" cy="0"/>
          </a:xfrm>
          <a:prstGeom prst="line">
            <a:avLst/>
          </a:prstGeom>
          <a:ln w="6350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 descr="Identidade Visual – AN-Erasmus+">
            <a:extLst>
              <a:ext uri="{FF2B5EF4-FFF2-40B4-BE49-F238E27FC236}">
                <a16:creationId xmlns:a16="http://schemas.microsoft.com/office/drawing/2014/main" id="{989AD207-120F-76FC-398E-EE61DFD6ED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779" y="4454051"/>
            <a:ext cx="4020297" cy="14145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584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198914" y="1274440"/>
            <a:ext cx="7942612" cy="1124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Comportamento em estágio: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475017"/>
            <a:ext cx="957737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Ser pontual e assíduo;</a:t>
            </a:r>
          </a:p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Participar com entusiasmo e empenho nas atividades;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Observar e mostrar vontade de aprender e de querer fazer;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Procurar soluções criativas e eficientes;</a:t>
            </a:r>
          </a:p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Mostrar competências técnicas, profissionais, sociais…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Saber estar e cumprir as tarefas que lhe são solicitadas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0" y="5796998"/>
            <a:ext cx="2801074" cy="992433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F8D92FC4-BEA8-CCBA-3184-0CFE35D8DB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623" y="6138944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41481BE3-3675-85A3-A76A-6CB2BE04C1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315" y="316287"/>
            <a:ext cx="1939711" cy="11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03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609625" y="1422431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Tempos livres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398814"/>
            <a:ext cx="10480001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400" b="1" dirty="0">
                <a:latin typeface="Abadi MT Condensed Light" panose="020B0604020202020204" charset="0"/>
              </a:rPr>
              <a:t>Em ocasião alguma poderá absentar-se em período de atividade</a:t>
            </a:r>
            <a:r>
              <a:rPr lang="pt-PT" sz="2400" dirty="0">
                <a:latin typeface="Abadi MT Condensed Light" panose="020B0604020202020204" charset="0"/>
              </a:rPr>
              <a:t>, mas poderá aproveitar os tempos livres para ver a cidade e enriquecimento cultural, conviver com os habitantes e a cultura locais: provar novas comidas, aprender palavras em línguas diferentes, divertir-se com responsabilidade.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400" dirty="0">
                <a:latin typeface="Abadi MT Condensed Light" panose="020B0604020202020204" charset="0"/>
              </a:rPr>
              <a:t>Mesmo não estando em atividade, deve </a:t>
            </a:r>
            <a:r>
              <a:rPr lang="pt-PT" sz="2400" b="1" dirty="0">
                <a:latin typeface="Abadi MT Condensed Light" panose="020B0604020202020204" charset="0"/>
              </a:rPr>
              <a:t>respeitar todas as regras e horários definidos por eventuais responsáveis (STATUS, Prof. Acompanhantes, alojamento…)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400" dirty="0">
                <a:latin typeface="Abadi MT Condensed Light" panose="020B0604020202020204" charset="0"/>
              </a:rPr>
              <a:t>Deve também </a:t>
            </a:r>
            <a:r>
              <a:rPr lang="pt-PT" sz="2400" b="1" dirty="0">
                <a:latin typeface="Abadi MT Condensed Light" panose="020B0604020202020204" charset="0"/>
              </a:rPr>
              <a:t>informar </a:t>
            </a:r>
            <a:r>
              <a:rPr lang="pt-PT" sz="2400" dirty="0">
                <a:latin typeface="Abadi MT Condensed Light" panose="020B0604020202020204" charset="0"/>
              </a:rPr>
              <a:t>os responsáveis e, sempre que conveniente, os colegas, quando tiver sugestões ou planear ausentar-se.</a:t>
            </a:r>
            <a:br>
              <a:rPr lang="pt-PT" sz="2400" dirty="0"/>
            </a:br>
            <a:endParaRPr lang="pt-PT" sz="2400" dirty="0">
              <a:latin typeface="Abadi MT Condensed Light" panose="020B060402020202020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342" y="5812101"/>
            <a:ext cx="2840658" cy="1006458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5B79216F-3C36-1AD0-1F7B-3710871754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314" y="6059818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CAA97D7B-9A6C-B78F-8B70-B866CBA87B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863" y="258631"/>
            <a:ext cx="2381468" cy="138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61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492828" y="1424230"/>
            <a:ext cx="6636181" cy="9745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  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Apoio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</a:t>
            </a:r>
            <a:r>
              <a:rPr kumimoji="0" lang="en-US" sz="5400" b="0" i="0" u="none" strike="noStrike" kern="1200" cap="none" spc="0" normalizeH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financeiro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A5D0D019-6924-46DD-B81E-FE51A8BDE05A}"/>
              </a:ext>
            </a:extLst>
          </p:cNvPr>
          <p:cNvSpPr/>
          <p:nvPr/>
        </p:nvSpPr>
        <p:spPr>
          <a:xfrm>
            <a:off x="985092" y="2390123"/>
            <a:ext cx="107948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O projeto é organizado pela escola e financiado pela Comissão Europeia,</a:t>
            </a:r>
            <a:r>
              <a:rPr kumimoji="0" lang="pt-PT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 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ao abrigo do programa Erasmus+, que cobre as despesas de viagens e realização do projeto.</a:t>
            </a:r>
            <a:b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</a:br>
            <a:endParaRPr kumimoji="0" lang="pt-PT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MT Condensed Light" panose="020B060402020202020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Viagem: 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com </a:t>
            </a:r>
            <a:r>
              <a:rPr lang="pt-PT" sz="2800" dirty="0">
                <a:solidFill>
                  <a:srgbClr val="000000"/>
                </a:solidFill>
                <a:latin typeface="Abadi MT Condensed Light" panose="020B0604020202020204" charset="0"/>
              </a:rPr>
              <a:t>uma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 Agência, a Escola  fará a compra dos bilhetes de avião;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MT Condensed Light" panose="020B060402020202020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Seguro 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: os alunos estarão cobertos por um seguro de acidentes pessoais e responsabilidade civil, invalidez e repatriamento em caso de morte, e terão acesso a cuidados básicos de saúde através</a:t>
            </a:r>
            <a:r>
              <a:rPr kumimoji="0" lang="pt-PT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 do Cartão Europeu de Saúde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MT Condensed Light" panose="020B060402020202020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MT Condensed Light" panose="020B0604020202020204" charset="0"/>
                <a:ea typeface="+mn-ea"/>
                <a:cs typeface="+mn-cs"/>
              </a:rPr>
            </a:b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MT Condensed Light" panose="020B060402020202020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MT Condensed Light" panose="020B0604020202020204" charset="0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6143" y="5848000"/>
            <a:ext cx="2383452" cy="844468"/>
          </a:xfrm>
          <a:prstGeom prst="rect">
            <a:avLst/>
          </a:prstGeom>
        </p:spPr>
      </p:pic>
      <p:pic>
        <p:nvPicPr>
          <p:cNvPr id="6" name="Imagem 5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1CB57F13-2891-8F97-B354-56BF7221D8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314" y="6059818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BC87209F-652F-601C-94D0-FFC4E5FAC6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791" y="214130"/>
            <a:ext cx="2466293" cy="14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0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133600" y="1424230"/>
            <a:ext cx="6995410" cy="9745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CESD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9" y="2398814"/>
            <a:ext cx="67471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800" dirty="0">
                <a:latin typeface="Abadi MT Condensed Light" panose="020B0604020202020204" charset="0"/>
              </a:rPr>
              <a:t>O Cartão Europeu de Saúde e Doença (CESD) é gratuito;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800" dirty="0">
                <a:latin typeface="Abadi MT Condensed Light" panose="020B0604020202020204" charset="0"/>
              </a:rPr>
              <a:t>Deve ser pedido na Segurança Social, online através da Segurança Social Direta, ou presencialmente, sendo posteriormente enviado para a morada do interessado;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800" dirty="0">
                <a:latin typeface="Abadi MT Condensed Light" panose="020B0604020202020204" charset="0"/>
              </a:rPr>
              <a:t>Garante ao participante o direito a cuidados de saúde no Estado-Membro onde se encontra temporariamente. </a:t>
            </a:r>
          </a:p>
          <a:p>
            <a:pPr>
              <a:buClr>
                <a:schemeClr val="tx1"/>
              </a:buClr>
            </a:pPr>
            <a:br>
              <a:rPr lang="pt-PT" sz="2800" dirty="0">
                <a:latin typeface="Abadi MT Condensed Light" panose="020B0604020202020204" charset="0"/>
              </a:rPr>
            </a:b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2970382"/>
            <a:ext cx="3810000" cy="235267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3370" y="5869500"/>
            <a:ext cx="2750695" cy="974584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EF5C69F8-68BA-E4DC-7C8A-6514EBFF95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25" y="6101280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0D58DF2D-1D39-C939-A3C2-2DA567BFA1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319" y="370117"/>
            <a:ext cx="1753281" cy="1016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690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             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Apoio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financeiro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A5D0D019-6924-46DD-B81E-FE51A8BDE05A}"/>
              </a:ext>
            </a:extLst>
          </p:cNvPr>
          <p:cNvSpPr/>
          <p:nvPr/>
        </p:nvSpPr>
        <p:spPr>
          <a:xfrm>
            <a:off x="736979" y="2360893"/>
            <a:ext cx="111384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rgbClr val="000000"/>
                </a:solidFill>
                <a:latin typeface="Abadi MT Condensed Light" panose="020B0604020202020204" charset="0"/>
              </a:rPr>
              <a:t>Duas modalidades:</a:t>
            </a:r>
          </a:p>
          <a:p>
            <a:pPr algn="ctr"/>
            <a:endParaRPr lang="pt-PT" sz="2800" dirty="0">
              <a:solidFill>
                <a:srgbClr val="000000"/>
              </a:solidFill>
              <a:latin typeface="Abadi MT Condensed Light" panose="020B060402020202020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0000"/>
                </a:solidFill>
                <a:latin typeface="Abadi MT Condensed Light" panose="020B0604020202020204" charset="0"/>
              </a:rPr>
              <a:t>O apoio financeiro cobre o </a:t>
            </a:r>
            <a:r>
              <a:rPr lang="pt-PT" sz="2800" b="1" dirty="0">
                <a:solidFill>
                  <a:srgbClr val="000000"/>
                </a:solidFill>
                <a:latin typeface="Abadi MT Condensed Light" panose="020B0604020202020204" charset="0"/>
              </a:rPr>
              <a:t>alojamento</a:t>
            </a:r>
            <a:r>
              <a:rPr lang="pt-PT" sz="2800" dirty="0">
                <a:solidFill>
                  <a:srgbClr val="000000"/>
                </a:solidFill>
                <a:latin typeface="Abadi MT Condensed Light" panose="020B0604020202020204" charset="0"/>
              </a:rPr>
              <a:t>, a alimentação; as viagens que serão pagas pela STATUS, e ainda (se possível) um </a:t>
            </a:r>
            <a:r>
              <a:rPr lang="pt-PT" sz="2800" b="1" dirty="0">
                <a:latin typeface="Abadi MT Condensed Light" panose="020B0604020202020204" charset="0"/>
              </a:rPr>
              <a:t>apoio individual,</a:t>
            </a:r>
            <a:r>
              <a:rPr lang="pt-PT" sz="2800" dirty="0">
                <a:latin typeface="Abadi MT Condensed Light" panose="020B0604020202020204" charset="0"/>
              </a:rPr>
              <a:t> que cobre a duração total do projeto.</a:t>
            </a:r>
          </a:p>
          <a:p>
            <a:pPr algn="just"/>
            <a:endParaRPr lang="pt-PT" sz="2800" dirty="0">
              <a:latin typeface="Abadi MT Condensed Light" panose="020B0604020202020204" charset="0"/>
            </a:endParaRPr>
          </a:p>
          <a:p>
            <a:pPr algn="ctr"/>
            <a:br>
              <a:rPr lang="pt-PT" sz="2800" dirty="0">
                <a:solidFill>
                  <a:srgbClr val="FF0000"/>
                </a:solidFill>
                <a:latin typeface="Abadi MT Condensed Light" panose="020B0604020202020204" charset="0"/>
              </a:rPr>
            </a:b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badi MT Condensed Light" panose="020B0604020202020204" charset="0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8280" y="5910002"/>
            <a:ext cx="2279544" cy="807653"/>
          </a:xfrm>
          <a:prstGeom prst="rect">
            <a:avLst/>
          </a:prstGeom>
        </p:spPr>
      </p:pic>
      <p:pic>
        <p:nvPicPr>
          <p:cNvPr id="6" name="Imagem 5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FEC1F812-54C9-2C27-AB84-3A67AD2BA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25" y="6101280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E39CAFAE-3179-AD02-C253-CB3AA678FE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76" y="214129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20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Acompanhamento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10AC13E5-0074-4F9B-B8D1-4ADCD68F4CCF}"/>
              </a:ext>
            </a:extLst>
          </p:cNvPr>
          <p:cNvSpPr txBox="1"/>
          <p:nvPr/>
        </p:nvSpPr>
        <p:spPr>
          <a:xfrm>
            <a:off x="1108339" y="2598547"/>
            <a:ext cx="91855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prstClr val="black">
                  <a:lumMod val="50000"/>
                  <a:lumOff val="50000"/>
                </a:prstClr>
              </a:buClr>
              <a:buSzPct val="7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pt-PT" sz="2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MT Condensed Light" charset="0"/>
                <a:ea typeface="Abadi MT Condensed Light" charset="0"/>
                <a:cs typeface="Abadi MT Condensed Light" charset="0"/>
              </a:rPr>
              <a:t>Os alunos poderão ir </a:t>
            </a:r>
            <a:r>
              <a:rPr lang="pt-PT" sz="2800" kern="1000" dirty="0">
                <a:solidFill>
                  <a:prstClr val="black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 acompanhados por aquilo a que chamamos -  Pessoa Acompanhante. E, iremos procurar que as formações – Job </a:t>
            </a:r>
            <a:r>
              <a:rPr lang="pt-PT" sz="2800" kern="1000" dirty="0" err="1">
                <a:solidFill>
                  <a:prstClr val="black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Shadowing</a:t>
            </a:r>
            <a:r>
              <a:rPr lang="pt-PT" sz="2800" kern="1000" dirty="0">
                <a:solidFill>
                  <a:prstClr val="black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 – feitas pelos professores impactem na mesma altura para que os alunos estejam (quase) sempre acompanhados</a:t>
            </a:r>
            <a:r>
              <a:rPr kumimoji="0" lang="pt-PT" sz="2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MT Condensed Light" charset="0"/>
                <a:ea typeface="Abadi MT Condensed Light" charset="0"/>
                <a:cs typeface="Abadi MT Condensed Light" charset="0"/>
              </a:rPr>
              <a:t> por um professor(a) durante o tempo da</a:t>
            </a:r>
            <a:r>
              <a:rPr kumimoji="0" lang="pt-PT" sz="2800" b="0" i="0" u="none" strike="noStrike" kern="10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MT Condensed Light" charset="0"/>
                <a:ea typeface="Abadi MT Condensed Light" charset="0"/>
                <a:cs typeface="Abadi MT Condensed Light" charset="0"/>
              </a:rPr>
              <a:t> mobilidade.</a:t>
            </a:r>
            <a:endParaRPr kumimoji="0" lang="pt-PT" sz="2800" b="0" i="0" u="none" strike="noStrike" kern="10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5053" y="5856971"/>
            <a:ext cx="2778789" cy="984538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F20CDC76-76BA-3114-061D-C91ED4F51A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25" y="6101280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234FF911-0A2D-A658-DAA7-76C2199B69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777" y="168266"/>
            <a:ext cx="2317584" cy="134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204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3331030" y="674914"/>
            <a:ext cx="5181600" cy="7511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Preparação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8315" y="5605563"/>
            <a:ext cx="2905972" cy="1029599"/>
          </a:xfrm>
          <a:prstGeom prst="rect">
            <a:avLst/>
          </a:prstGeom>
        </p:spPr>
      </p:pic>
      <p:graphicFrame>
        <p:nvGraphicFramePr>
          <p:cNvPr id="23" name="CaixaDeTexto 7">
            <a:extLst>
              <a:ext uri="{FF2B5EF4-FFF2-40B4-BE49-F238E27FC236}">
                <a16:creationId xmlns:a16="http://schemas.microsoft.com/office/drawing/2014/main" id="{8FC6220F-5883-9228-D33F-7F103703D1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7060406"/>
              </p:ext>
            </p:extLst>
          </p:nvPr>
        </p:nvGraphicFramePr>
        <p:xfrm>
          <a:off x="512151" y="1666234"/>
          <a:ext cx="10819358" cy="4302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Imagem 3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D1C02DEF-629F-B691-2FD1-C8AE0B20ED0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25" y="5845768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5B7FCEF8-2735-57B7-F234-BC232DE399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9062" y="335131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376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10446354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Alojamento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</a:t>
            </a: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Uma imagem com Tipo de letra, Gráficos, logótipo, design gráfico&#10;&#10;Descrição gerada automaticament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7544" y="5744467"/>
            <a:ext cx="2677372" cy="948605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F2CAC55A-628F-BEE0-9CB6-2667BE9779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11" y="5979612"/>
            <a:ext cx="2868245" cy="511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CaixaDeTexto 6">
            <a:extLst>
              <a:ext uri="{FF2B5EF4-FFF2-40B4-BE49-F238E27FC236}">
                <a16:creationId xmlns:a16="http://schemas.microsoft.com/office/drawing/2014/main" id="{353EAF1D-6298-2DF5-0BD1-8DF63FB6B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5659869"/>
              </p:ext>
            </p:extLst>
          </p:nvPr>
        </p:nvGraphicFramePr>
        <p:xfrm>
          <a:off x="816333" y="2335900"/>
          <a:ext cx="11059097" cy="3334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3" name="Imagem 2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D3BAA59B-957B-2C79-A30D-BC991B6C30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64" y="82072"/>
            <a:ext cx="2251312" cy="130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58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Língua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342" y="5903601"/>
            <a:ext cx="2710030" cy="960176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252BCDDB-718D-45DD-AF29-2D9922B6B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25" y="6101280"/>
            <a:ext cx="2868245" cy="511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CaixaDeTexto 7">
            <a:extLst>
              <a:ext uri="{FF2B5EF4-FFF2-40B4-BE49-F238E27FC236}">
                <a16:creationId xmlns:a16="http://schemas.microsoft.com/office/drawing/2014/main" id="{9B5144E1-939F-1C91-E32F-F58E34F02D00}"/>
              </a:ext>
            </a:extLst>
          </p:cNvPr>
          <p:cNvGraphicFramePr/>
          <p:nvPr/>
        </p:nvGraphicFramePr>
        <p:xfrm>
          <a:off x="1058468" y="2261578"/>
          <a:ext cx="10686651" cy="3642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C97B0C06-D943-240C-ECA8-95759A6D0C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549" y="158270"/>
            <a:ext cx="2183966" cy="126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560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7" y="1424230"/>
            <a:ext cx="10266245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0" dirty="0" err="1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Documentos</a:t>
            </a:r>
            <a:r>
              <a:rPr lang="en-US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e </a:t>
            </a:r>
            <a:r>
              <a:rPr lang="en-US" sz="5400" b="0" dirty="0" err="1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relatórios</a:t>
            </a:r>
            <a:r>
              <a:rPr lang="en-US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a </a:t>
            </a:r>
            <a:r>
              <a:rPr lang="en-US" sz="5400" b="0" dirty="0" err="1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entregar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  <a:p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657" y="5817976"/>
            <a:ext cx="2986130" cy="1058000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9139DB03-A08F-1925-E3EE-1BC88C22C7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925" y="6183225"/>
            <a:ext cx="2868245" cy="511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1" name="CaixaDeTexto 7">
            <a:extLst>
              <a:ext uri="{FF2B5EF4-FFF2-40B4-BE49-F238E27FC236}">
                <a16:creationId xmlns:a16="http://schemas.microsoft.com/office/drawing/2014/main" id="{B8892E3F-A880-6320-B88D-DA25091E108E}"/>
              </a:ext>
            </a:extLst>
          </p:cNvPr>
          <p:cNvGraphicFramePr/>
          <p:nvPr/>
        </p:nvGraphicFramePr>
        <p:xfrm>
          <a:off x="930727" y="2398814"/>
          <a:ext cx="10944704" cy="243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5" name="Imagem 4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C78EF315-AA42-998C-6CB9-F5F0E497D5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1205" y="143437"/>
            <a:ext cx="2108845" cy="122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79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3323086" y="3198167"/>
            <a:ext cx="70292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STRAIGHT AHEAD – SEMPRE EM FRENTE</a:t>
            </a:r>
            <a:endParaRPr lang="en-US" sz="32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  <a:p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Projeto Nº - 2024-1-PT01-KA122-VET-000242544</a:t>
            </a:r>
            <a:endParaRPr lang="en-US" sz="32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995" y="5375455"/>
            <a:ext cx="2857005" cy="1009237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D15EA193-6C68-E741-A7A3-1FF247D6E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584" y="5624561"/>
            <a:ext cx="29444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DE0EBEFD-29B9-01F9-57E6-D6F403671C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77" y="284478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18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O que se espera dos alunos: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398814"/>
            <a:ext cx="1025239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457200" defTabSz="914400">
              <a:spcBef>
                <a:spcPct val="20000"/>
              </a:spcBef>
              <a:buClr>
                <a:prstClr val="black"/>
              </a:buClr>
              <a:buSzPct val="70000"/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10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Responsabilidade </a:t>
            </a:r>
            <a:r>
              <a:rPr lang="pt-PT" sz="2700" dirty="0">
                <a:solidFill>
                  <a:srgbClr val="00103C"/>
                </a:solidFill>
                <a:latin typeface="Abadi MT Condensed Light" panose="020B0604020202020204" charset="0"/>
              </a:rPr>
              <a:t>-</a:t>
            </a:r>
            <a:r>
              <a:rPr lang="pt-PT" sz="2700" dirty="0">
                <a:solidFill>
                  <a:prstClr val="black"/>
                </a:solidFill>
                <a:latin typeface="Abadi MT Condensed Light" panose="020B0604020202020204" charset="0"/>
              </a:rPr>
              <a:t> ser capaz de viver sem a supervisão de um adulto (acordar a horas, ser pontual, cozinhar, fazer compras, ser asseado, olhar pela sua saúde…)</a:t>
            </a:r>
          </a:p>
          <a:p>
            <a:pPr marL="457200" indent="-457200" defTabSz="914400">
              <a:spcBef>
                <a:spcPct val="20000"/>
              </a:spcBef>
              <a:buClr>
                <a:prstClr val="black"/>
              </a:buClr>
              <a:buSzPct val="85000"/>
              <a:buFont typeface="Wingdings" panose="05000000000000000000" pitchFamily="2" charset="2"/>
              <a:buChar char="Ø"/>
            </a:pPr>
            <a:r>
              <a:rPr lang="pt-PT" sz="2700" dirty="0">
                <a:solidFill>
                  <a:srgbClr val="0010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Autonomia </a:t>
            </a:r>
            <a:r>
              <a:rPr lang="pt-PT" sz="2700" dirty="0">
                <a:solidFill>
                  <a:prstClr val="black"/>
                </a:solidFill>
                <a:latin typeface="Abadi MT Condensed Light" panose="020B0604020202020204" charset="0"/>
              </a:rPr>
              <a:t>- gerir o seu dinheiro, saber quando solicitar ajuda, controlar o seu próprio comportamento (não se envolver em discussões, saber estar, adotar comportamentos responsáveis durante e após as atividades…) </a:t>
            </a:r>
          </a:p>
          <a:p>
            <a:pPr marL="457200" indent="-457200" defTabSz="914400">
              <a:spcBef>
                <a:spcPct val="20000"/>
              </a:spcBef>
              <a:buClr>
                <a:prstClr val="black"/>
              </a:buClr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10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Abertura de espírito </a:t>
            </a:r>
            <a:r>
              <a:rPr lang="pt-PT" sz="2800" dirty="0">
                <a:latin typeface="Abadi MT Condensed Light" panose="020B0604020202020204" charset="0"/>
              </a:rPr>
              <a:t>- ser tolerante, inclusivo e procurar adaptar-se à cultura local (não ter uma atitude de crítica, aceitar as diferenças, conhecer e partilhar hábitos e características culturais);</a:t>
            </a:r>
          </a:p>
          <a:p>
            <a:pPr>
              <a:buClr>
                <a:schemeClr val="tx1"/>
              </a:buClr>
            </a:pPr>
            <a:br>
              <a:rPr lang="pt-PT" sz="2800" dirty="0">
                <a:latin typeface="Abadi MT Condensed Light" panose="020B0604020202020204" charset="0"/>
              </a:rPr>
            </a:b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392" y="5908693"/>
            <a:ext cx="2679352" cy="949307"/>
          </a:xfrm>
          <a:prstGeom prst="rect">
            <a:avLst/>
          </a:prstGeom>
        </p:spPr>
      </p:pic>
      <p:pic>
        <p:nvPicPr>
          <p:cNvPr id="6" name="Imagem 5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34C5730D-F8D9-C9B0-3E0E-08DB192140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925" y="6183225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DD204EC6-E1F5-3903-89A5-3CE6FE67C2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749" y="177504"/>
            <a:ext cx="2062216" cy="11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80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O que se espera dos alunos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398814"/>
            <a:ext cx="10363227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 err="1">
                <a:solidFill>
                  <a:srgbClr val="112C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Proatividade</a:t>
            </a:r>
            <a:r>
              <a:rPr lang="pt-PT" sz="2800" dirty="0">
                <a:solidFill>
                  <a:srgbClr val="112C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 e dinamismo </a:t>
            </a:r>
            <a:r>
              <a:rPr lang="pt-PT" sz="2800" dirty="0">
                <a:latin typeface="Abadi MT Condensed Light" panose="020B0604020202020204" charset="0"/>
              </a:rPr>
              <a:t>– cumprir as suas tarefas e aproveitar mesmo os momentos em que não há atividades para realizar (comunicar e trocar ideias com os colegas, visitar locais interessantes…);</a:t>
            </a:r>
          </a:p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10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Valorização desta oportunidade, </a:t>
            </a:r>
            <a:r>
              <a:rPr lang="pt-PT" sz="2800" dirty="0">
                <a:latin typeface="Abadi MT Condensed Light" panose="020B0604020202020204" charset="0"/>
              </a:rPr>
              <a:t>compreendendo que para além de uma experiência pessoal e cultural enriquecedora, o propósito máximo desta mobilidade é o desenvolvimento de competências profissionais.</a:t>
            </a:r>
            <a:r>
              <a:rPr lang="pt-PT" sz="2800" dirty="0">
                <a:solidFill>
                  <a:srgbClr val="0010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 </a:t>
            </a:r>
          </a:p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10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Light" panose="020B0604020202020204" charset="0"/>
              </a:rPr>
              <a:t>Ser um/a embaixador/a da STATUS e do nosso país</a:t>
            </a:r>
            <a:r>
              <a:rPr lang="pt-PT" sz="2800" dirty="0">
                <a:latin typeface="Abadi MT Condensed Light" panose="020B0604020202020204" charset="0"/>
              </a:rPr>
              <a:t>, partilhando e enriquecendo a vossa cultura e identidade pessoal, num outro país da União Europeia.</a:t>
            </a:r>
          </a:p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endParaRPr lang="pt-PT" sz="2800" dirty="0">
              <a:latin typeface="Abadi MT Condensed Light" panose="020B0604020202020204" charset="0"/>
            </a:endParaRP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endParaRPr lang="pt-PT" sz="4000" dirty="0">
              <a:latin typeface="Abadi MT Condensed Light" panose="020B060402020202020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4628" y="5951820"/>
            <a:ext cx="2557629" cy="906180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98F530BA-D637-23D3-3BEA-9B84CDBC9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240" y="6183225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FA2D12C2-0DF2-B13A-689D-26F71082DD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320" y="417005"/>
            <a:ext cx="1737610" cy="100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94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55885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Recomendações aos pais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398814"/>
            <a:ext cx="10566729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b="1" dirty="0">
                <a:latin typeface="Abadi MT Condensed Light" panose="020B0604020202020204" charset="0"/>
              </a:rPr>
              <a:t>Gerir a ansiedade</a:t>
            </a:r>
            <a:r>
              <a:rPr lang="pt-PT" sz="2800" dirty="0">
                <a:latin typeface="Abadi MT Condensed Light" panose="020B0604020202020204" charset="0"/>
              </a:rPr>
              <a:t>: é normal os alunos ficarem sem bateria no telemóvel/terem em silêncio e não conseguirmos falar com eles.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Promover a </a:t>
            </a:r>
            <a:r>
              <a:rPr lang="pt-PT" sz="2800" b="1" dirty="0">
                <a:latin typeface="Abadi MT Condensed Light" panose="020B0604020202020204" charset="0"/>
              </a:rPr>
              <a:t>autonomia</a:t>
            </a:r>
            <a:r>
              <a:rPr lang="pt-PT" sz="2800" dirty="0">
                <a:latin typeface="Abadi MT Condensed Light" panose="020B0604020202020204" charset="0"/>
              </a:rPr>
              <a:t> antes de irem: preparem-nos para viver sozinhos;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Preparar para </a:t>
            </a:r>
            <a:r>
              <a:rPr lang="pt-PT" sz="2800" b="1" dirty="0">
                <a:latin typeface="Abadi MT Condensed Light" panose="020B0604020202020204" charset="0"/>
              </a:rPr>
              <a:t>a mudança de hábitos</a:t>
            </a:r>
            <a:r>
              <a:rPr lang="pt-PT" sz="2800" dirty="0">
                <a:latin typeface="Abadi MT Condensed Light" panose="020B0604020202020204" charset="0"/>
              </a:rPr>
              <a:t>, inclusive os alimentares (ensinar o que fazer se tiverem uma intoxicação alimentar/prisão de ventre…)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Preparar caixa com alguma </a:t>
            </a:r>
            <a:r>
              <a:rPr lang="pt-PT" sz="2800" b="1" dirty="0">
                <a:latin typeface="Abadi MT Condensed Light" panose="020B0604020202020204" charset="0"/>
              </a:rPr>
              <a:t>medicação</a:t>
            </a:r>
            <a:r>
              <a:rPr lang="pt-PT" sz="2800" dirty="0">
                <a:latin typeface="Abadi MT Condensed Light" panose="020B0604020202020204" charset="0"/>
              </a:rPr>
              <a:t> em caso de necessidade.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7751" y="5981362"/>
            <a:ext cx="2474249" cy="876638"/>
          </a:xfrm>
          <a:prstGeom prst="rect">
            <a:avLst/>
          </a:prstGeom>
        </p:spPr>
      </p:pic>
      <p:pic>
        <p:nvPicPr>
          <p:cNvPr id="6" name="Imagem 5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8407F87B-1426-9EEE-08E4-5866CC23EB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240" y="6183225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510350B3-0118-1B28-1262-8BD1C2E43A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892" y="262297"/>
            <a:ext cx="2174894" cy="126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06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O</a:t>
            </a:r>
            <a:r>
              <a:rPr lang="en-US" sz="5400" b="0" dirty="0" err="1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brigatório</a:t>
            </a:r>
            <a:r>
              <a:rPr lang="en-US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:</a:t>
            </a: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1942823"/>
            <a:ext cx="1048791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PT" sz="2800" b="1" dirty="0">
              <a:latin typeface="Abadi MT Condensed Light" panose="020B0604020202020204" charset="0"/>
            </a:endParaRP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Cartão de cidadão e cartão de seguro de saúde europeu (CESD) </a:t>
            </a:r>
            <a:r>
              <a:rPr lang="pt-PT" sz="2800" u="sng" dirty="0">
                <a:latin typeface="Abadi MT Condensed Light" panose="020B0604020202020204" charset="0"/>
              </a:rPr>
              <a:t>válidos até à data de regresso</a:t>
            </a:r>
            <a:br>
              <a:rPr lang="pt-PT" sz="2800" u="sng" dirty="0">
                <a:latin typeface="Abadi MT Condensed Light" panose="020B0604020202020204" charset="0"/>
              </a:rPr>
            </a:br>
            <a:endParaRPr lang="pt-PT" sz="2800" u="sng" dirty="0">
              <a:latin typeface="Abadi MT Condensed Light" panose="020B0604020202020204" charset="0"/>
            </a:endParaRP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Conta bancária </a:t>
            </a:r>
            <a:r>
              <a:rPr lang="pt-PT" sz="2800" u="sng" dirty="0">
                <a:latin typeface="Abadi MT Condensed Light" panose="020B0604020202020204" charset="0"/>
              </a:rPr>
              <a:t>em nome do aluno</a:t>
            </a:r>
            <a:br>
              <a:rPr lang="pt-PT" sz="2800" u="sng" dirty="0">
                <a:latin typeface="Abadi MT Condensed Light" panose="020B0604020202020204" charset="0"/>
              </a:rPr>
            </a:br>
            <a:br>
              <a:rPr lang="pt-PT" sz="2800" b="1" u="sng" dirty="0">
                <a:latin typeface="Abadi MT Condensed Light" panose="020B0604020202020204" charset="0"/>
              </a:rPr>
            </a:br>
            <a:r>
              <a:rPr lang="pt-PT" sz="2800" b="1" dirty="0">
                <a:latin typeface="Abadi MT Condensed Light" panose="020B0604020202020204" charset="0"/>
              </a:rPr>
              <a:t>Menores:</a:t>
            </a: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PT" sz="2800" dirty="0">
                <a:latin typeface="Abadi MT Condensed Light" panose="020B0604020202020204" charset="0"/>
              </a:rPr>
              <a:t>Autorização para sair do país de </a:t>
            </a:r>
            <a:r>
              <a:rPr lang="pt-PT" sz="2800" u="sng" dirty="0">
                <a:latin typeface="Abadi MT Condensed Light" panose="020B0604020202020204" charset="0"/>
              </a:rPr>
              <a:t>ambos os pais </a:t>
            </a:r>
            <a:r>
              <a:rPr lang="pt-PT" sz="2800" dirty="0">
                <a:latin typeface="Abadi MT Condensed Light" panose="020B0604020202020204" charset="0"/>
              </a:rPr>
              <a:t>do menor, reconhecida presencialmente por um advogado ou notário</a:t>
            </a:r>
          </a:p>
          <a:p>
            <a:pPr>
              <a:buClr>
                <a:schemeClr val="tx1"/>
              </a:buClr>
            </a:pPr>
            <a:br>
              <a:rPr lang="pt-PT" sz="2800" dirty="0">
                <a:latin typeface="Abadi MT Condensed Light" panose="020B0604020202020204" charset="0"/>
              </a:rPr>
            </a:b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1030" y="5999868"/>
            <a:ext cx="2187515" cy="775047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4D12786B-9A14-5CBB-FB11-84927F53F1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240" y="6183225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855C9C01-D6A6-2B84-F014-B49935D0A5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78" y="113944"/>
            <a:ext cx="2469010" cy="14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74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91EEC32-6FB6-031B-832B-0CC4DAD96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0C4FB2A6-0402-A3BA-ABBA-1FE00E9C45CB}"/>
              </a:ext>
            </a:extLst>
          </p:cNvPr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Condições de Inscrição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>
            <a:extLst>
              <a:ext uri="{FF2B5EF4-FFF2-40B4-BE49-F238E27FC236}">
                <a16:creationId xmlns:a16="http://schemas.microsoft.com/office/drawing/2014/main" id="{D9474923-EAB8-2496-F946-142F813A04D3}"/>
              </a:ext>
            </a:extLst>
          </p:cNvPr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BA1FA2C3-68E8-487D-B04A-E4659A0FE1BC}"/>
              </a:ext>
            </a:extLst>
          </p:cNvPr>
          <p:cNvSpPr/>
          <p:nvPr/>
        </p:nvSpPr>
        <p:spPr>
          <a:xfrm>
            <a:off x="1080628" y="1942823"/>
            <a:ext cx="104879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endParaRPr lang="pt-PT" sz="2800" dirty="0">
              <a:latin typeface="Abadi MT Condensed Light" panose="020B0604020202020204" charset="0"/>
            </a:endParaRP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PT" sz="2800" u="sng" dirty="0">
                <a:latin typeface="Abadi MT Condensed Light" panose="020B0604020202020204" charset="0"/>
              </a:rPr>
              <a:t>No site da Escola – no link inscrição MOBILIDADE ERASMUS</a:t>
            </a:r>
          </a:p>
          <a:p>
            <a:pPr>
              <a:buClr>
                <a:schemeClr val="tx1"/>
              </a:buClr>
            </a:pPr>
            <a:endParaRPr lang="pt-PT" sz="2800" u="sng" dirty="0">
              <a:latin typeface="Abadi MT Condensed Light" panose="020B0604020202020204" charset="0"/>
            </a:endParaRP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PT" sz="2800" u="sng" dirty="0">
                <a:latin typeface="Abadi MT Condensed Light" panose="020B0604020202020204" charset="0"/>
              </a:rPr>
              <a:t>Documentos obrigatórios no ato de inscrição:</a:t>
            </a:r>
          </a:p>
          <a:p>
            <a:pPr>
              <a:buClr>
                <a:schemeClr val="tx1"/>
              </a:buClr>
            </a:pPr>
            <a:endParaRPr lang="pt-PT" sz="2800" u="sng" dirty="0">
              <a:latin typeface="Abadi MT Condensed Light" panose="020B0604020202020204" charset="0"/>
            </a:endParaRPr>
          </a:p>
          <a:p>
            <a:pPr>
              <a:buClr>
                <a:schemeClr val="tx1"/>
              </a:buClr>
            </a:pPr>
            <a:r>
              <a:rPr lang="pt-PT" sz="2800" u="sng" dirty="0">
                <a:latin typeface="Abadi MT Condensed Light" panose="020B0604020202020204" charset="0"/>
              </a:rPr>
              <a:t> </a:t>
            </a:r>
            <a:r>
              <a:rPr lang="pt-PT" sz="2800" b="1" u="sng" dirty="0">
                <a:latin typeface="Abadi MT Condensed Light" panose="020B0604020202020204" charset="0"/>
              </a:rPr>
              <a:t>Autorização de participação do EE assinado;</a:t>
            </a:r>
          </a:p>
          <a:p>
            <a:pPr>
              <a:buClr>
                <a:schemeClr val="tx1"/>
              </a:buClr>
            </a:pPr>
            <a:r>
              <a:rPr lang="pt-PT" sz="2800" b="1" u="sng" dirty="0">
                <a:latin typeface="Abadi MT Condensed Light" panose="020B0604020202020204" charset="0"/>
              </a:rPr>
              <a:t>Currículo em Inglês</a:t>
            </a:r>
          </a:p>
          <a:p>
            <a:pPr>
              <a:buClr>
                <a:schemeClr val="tx1"/>
              </a:buClr>
            </a:pPr>
            <a:r>
              <a:rPr lang="pt-PT" sz="2800" b="1" u="sng" dirty="0">
                <a:latin typeface="Abadi MT Condensed Light" panose="020B0604020202020204" charset="0"/>
              </a:rPr>
              <a:t>Carta de Motivação em inglês</a:t>
            </a:r>
          </a:p>
          <a:p>
            <a:pPr>
              <a:buClr>
                <a:schemeClr val="tx1"/>
              </a:buClr>
            </a:pPr>
            <a:r>
              <a:rPr lang="pt-PT" sz="2800" b="1" u="sng" dirty="0">
                <a:latin typeface="Abadi MT Condensed Light" panose="020B0604020202020204" charset="0"/>
              </a:rPr>
              <a:t>Cartão de cidadão /Passaporte válido  até pelo menos 30 de junho de 2025</a:t>
            </a:r>
            <a:br>
              <a:rPr lang="pt-PT" sz="2800" u="sng" dirty="0">
                <a:latin typeface="Abadi MT Condensed Light" panose="020B0604020202020204" charset="0"/>
              </a:rPr>
            </a:br>
            <a:endParaRPr lang="pt-PT" sz="2800" u="sng" dirty="0">
              <a:latin typeface="Abadi MT Condensed Light" panose="020B0604020202020204" charset="0"/>
            </a:endParaRPr>
          </a:p>
          <a:p>
            <a:pPr>
              <a:buClr>
                <a:schemeClr val="tx1"/>
              </a:buClr>
            </a:pPr>
            <a:br>
              <a:rPr lang="pt-PT" sz="2800" dirty="0">
                <a:latin typeface="Abadi MT Condensed Light" panose="020B0604020202020204" charset="0"/>
              </a:rPr>
            </a:b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54666C1-86DC-1FD5-1BB7-7FEA1D9BA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1030" y="5999868"/>
            <a:ext cx="2187515" cy="775047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85530C00-9563-1658-6E05-76EE64C2A2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240" y="6183225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7471E985-D157-5008-9F20-38755F8865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78" y="113944"/>
            <a:ext cx="2469010" cy="14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317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080628" y="1424230"/>
            <a:ext cx="8048382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Contactos úteis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731818" y="2038596"/>
            <a:ext cx="85621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/>
              </a:buClr>
            </a:pPr>
            <a:endParaRPr lang="pt-PT" sz="2800" dirty="0">
              <a:latin typeface="Abadi MT Condensed Light" panose="020B0604020202020204" charset="0"/>
            </a:endParaRPr>
          </a:p>
          <a:p>
            <a:pPr algn="ctr">
              <a:buClr>
                <a:schemeClr val="tx1"/>
              </a:buClr>
            </a:pPr>
            <a:r>
              <a:rPr lang="pt-PT" sz="2800" b="1" dirty="0">
                <a:latin typeface="Abadi MT Condensed Light" panose="020B0604020202020204" charset="0"/>
              </a:rPr>
              <a:t>Escola Profissional- STATUS</a:t>
            </a:r>
            <a:br>
              <a:rPr lang="pt-PT" sz="2800" dirty="0">
                <a:latin typeface="Abadi MT Condensed Light" panose="020B0604020202020204" charset="0"/>
              </a:rPr>
            </a:br>
            <a:br>
              <a:rPr lang="pt-PT" sz="2800" dirty="0">
                <a:latin typeface="Abadi MT Condensed Light" panose="020B0604020202020204" charset="0"/>
              </a:rPr>
            </a:br>
            <a:r>
              <a:rPr lang="pt-PT" sz="2800" dirty="0" err="1">
                <a:latin typeface="Abadi MT Condensed Light" panose="020B0604020202020204" charset="0"/>
              </a:rPr>
              <a:t>Dr</a:t>
            </a:r>
            <a:r>
              <a:rPr lang="pt-PT" sz="2800" dirty="0">
                <a:latin typeface="Abadi MT Condensed Light" panose="020B0604020202020204" charset="0"/>
              </a:rPr>
              <a:t>ª Susana Silva – 966013791</a:t>
            </a:r>
          </a:p>
          <a:p>
            <a:pPr algn="ctr">
              <a:buClr>
                <a:schemeClr val="tx1"/>
              </a:buClr>
            </a:pPr>
            <a:r>
              <a:rPr lang="pt-PT" sz="2800" dirty="0" err="1">
                <a:latin typeface="Abadi MT Condensed Light" panose="020B0604020202020204" charset="0"/>
              </a:rPr>
              <a:t>Dr</a:t>
            </a:r>
            <a:r>
              <a:rPr lang="pt-PT" sz="2800" dirty="0">
                <a:latin typeface="Abadi MT Condensed Light" panose="020B0604020202020204" charset="0"/>
              </a:rPr>
              <a:t>ª </a:t>
            </a:r>
            <a:r>
              <a:rPr lang="pt-PT" sz="2800">
                <a:latin typeface="Abadi MT Condensed Light" panose="020B0604020202020204" charset="0"/>
              </a:rPr>
              <a:t>Liliana Silva- </a:t>
            </a:r>
            <a:r>
              <a:rPr lang="pt-PT" sz="2800" dirty="0">
                <a:latin typeface="Abadi MT Condensed Light" panose="020B0604020202020204" charset="0"/>
              </a:rPr>
              <a:t>919891669</a:t>
            </a:r>
          </a:p>
          <a:p>
            <a:pPr algn="ctr">
              <a:buClr>
                <a:schemeClr val="tx1"/>
              </a:buClr>
            </a:pPr>
            <a:br>
              <a:rPr lang="pt-PT" dirty="0">
                <a:latin typeface="Abadi MT Condensed Light" panose="020B0604020202020204" charset="0"/>
              </a:rPr>
            </a:br>
            <a:br>
              <a:rPr lang="pt-PT" sz="2800" dirty="0">
                <a:latin typeface="Abadi MT Condensed Light" panose="020B0604020202020204" charset="0"/>
              </a:rPr>
            </a:br>
            <a:endParaRPr lang="pt-PT" sz="2800" dirty="0">
              <a:latin typeface="Abadi MT Condensed Light" panose="020B0604020202020204" charset="0"/>
            </a:endParaRPr>
          </a:p>
          <a:p>
            <a:pPr lvl="1">
              <a:buClr>
                <a:schemeClr val="tx1"/>
              </a:buClr>
            </a:pPr>
            <a:br>
              <a:rPr lang="pt-PT" sz="2800" dirty="0">
                <a:latin typeface="Abadi MT Condensed Light" panose="020B0604020202020204" charset="0"/>
              </a:rPr>
            </a:b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9010" y="5763842"/>
            <a:ext cx="2750695" cy="974584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D5FCB472-AF71-E62E-199E-EDF92C4C66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765" y="6030401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088BA786-5A8A-1A29-01FA-EC10546D81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78" y="113944"/>
            <a:ext cx="2469010" cy="14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84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080628" y="2448145"/>
            <a:ext cx="55834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latin typeface="Abadi MT Condensed Light" panose="020B0604020202020204" charset="0"/>
              </a:rPr>
              <a:t>O </a:t>
            </a:r>
            <a:r>
              <a:rPr lang="pt-PT" sz="2800" b="1" dirty="0">
                <a:latin typeface="Abadi MT Condensed Light" panose="020B0604020202020204" charset="0"/>
              </a:rPr>
              <a:t>Programa Erasmus+</a:t>
            </a:r>
            <a:r>
              <a:rPr lang="pt-PT" sz="2800" dirty="0">
                <a:latin typeface="Abadi MT Condensed Light" panose="020B0604020202020204" charset="0"/>
              </a:rPr>
              <a:t> é o programa da União Europeia (UE) nos domínios da educação, formação, juventude e desporto para o período de 2020-2027, abrangendo tanto uma dimensão intraeuropeia como uma dimensão de cooperação internacional.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329542" y="1506678"/>
            <a:ext cx="6799467" cy="13018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Erasmus+</a:t>
            </a: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015" y="5674704"/>
            <a:ext cx="3685309" cy="1301835"/>
          </a:xfrm>
          <a:prstGeom prst="rect">
            <a:avLst/>
          </a:prstGeom>
        </p:spPr>
      </p:pic>
      <p:pic>
        <p:nvPicPr>
          <p:cNvPr id="3" name="Imagem 2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51014B82-EA6F-BF82-B945-BFF9198FA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613" y="6172200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7471E985-D157-5008-9F20-38755F8865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295" y="283454"/>
            <a:ext cx="2469010" cy="14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5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973937" y="1195414"/>
            <a:ext cx="10218063" cy="1553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        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Objetivos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do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projeto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</a:t>
            </a: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1675" y="5662586"/>
            <a:ext cx="3373972" cy="1195414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45863A84-C5F7-A8AC-6B66-751F52DEA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070" y="6014055"/>
            <a:ext cx="2868245" cy="511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1" name="CaixaDeTexto 6">
            <a:extLst>
              <a:ext uri="{FF2B5EF4-FFF2-40B4-BE49-F238E27FC236}">
                <a16:creationId xmlns:a16="http://schemas.microsoft.com/office/drawing/2014/main" id="{AF02C9C3-87F1-0030-317A-571AA92B5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6139193"/>
              </p:ext>
            </p:extLst>
          </p:nvPr>
        </p:nvGraphicFramePr>
        <p:xfrm>
          <a:off x="1080628" y="2574561"/>
          <a:ext cx="10161995" cy="3088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17CDFED9-7354-85B2-5A69-A6DD405FDB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2345" y="281334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7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3864429" y="948060"/>
            <a:ext cx="5264580" cy="14507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Proteção de dados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124251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755059" y="2099667"/>
            <a:ext cx="10681881" cy="425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ct val="20000"/>
              </a:spcBef>
              <a:buSzPct val="85000"/>
            </a:pPr>
            <a:endParaRPr lang="pt-PT" sz="2600" dirty="0">
              <a:latin typeface="Abadi MT Condensed Light" panose="020B0604020202020204" charset="0"/>
            </a:endParaRPr>
          </a:p>
          <a:p>
            <a:pPr defTabSz="914400">
              <a:spcBef>
                <a:spcPct val="20000"/>
              </a:spcBef>
              <a:buSzPct val="85000"/>
            </a:pPr>
            <a:r>
              <a:rPr lang="pt-PT" sz="2600" dirty="0">
                <a:latin typeface="Abadi MT Condensed Light" panose="020B0604020202020204" charset="0"/>
              </a:rPr>
              <a:t>Para garantir a segurança e bem-estar no país de destino, todos os participantes deverão autorizar a Escola a comunicar os dados que se considerem relevantes ao parceiro, como:</a:t>
            </a:r>
            <a:br>
              <a:rPr lang="pt-PT" sz="2600" dirty="0">
                <a:latin typeface="Abadi MT Condensed Light" panose="020B0604020202020204" charset="0"/>
              </a:rPr>
            </a:br>
            <a:br>
              <a:rPr lang="pt-PT" sz="2600" dirty="0">
                <a:latin typeface="Abadi MT Condensed Light" panose="020B0604020202020204" charset="0"/>
              </a:rPr>
            </a:br>
            <a:r>
              <a:rPr lang="pt-PT" sz="2600" dirty="0">
                <a:latin typeface="Abadi MT Condensed Light" panose="020B0604020202020204" charset="0"/>
              </a:rPr>
              <a:t>- Nome completo</a:t>
            </a:r>
            <a:br>
              <a:rPr lang="pt-PT" sz="2600" dirty="0">
                <a:latin typeface="Abadi MT Condensed Light" panose="020B0604020202020204" charset="0"/>
              </a:rPr>
            </a:br>
            <a:r>
              <a:rPr lang="pt-PT" sz="2600" dirty="0">
                <a:latin typeface="Abadi MT Condensed Light" panose="020B0604020202020204" charset="0"/>
              </a:rPr>
              <a:t>- Número do cartão de cidadão</a:t>
            </a:r>
            <a:br>
              <a:rPr lang="pt-PT" sz="2600" dirty="0">
                <a:latin typeface="Abadi MT Condensed Light" panose="020B0604020202020204" charset="0"/>
              </a:rPr>
            </a:br>
            <a:r>
              <a:rPr lang="pt-PT" sz="2600" dirty="0">
                <a:latin typeface="Abadi MT Condensed Light" panose="020B0604020202020204" charset="0"/>
              </a:rPr>
              <a:t>- Contacto telefónico ou email</a:t>
            </a:r>
            <a:br>
              <a:rPr lang="pt-PT" sz="2600" dirty="0">
                <a:latin typeface="Abadi MT Condensed Light" panose="020B0604020202020204" charset="0"/>
              </a:rPr>
            </a:br>
            <a:r>
              <a:rPr lang="pt-PT" sz="2600" dirty="0">
                <a:latin typeface="Abadi MT Condensed Light" panose="020B0604020202020204" charset="0"/>
              </a:rPr>
              <a:t>- Informações de saúde </a:t>
            </a:r>
            <a:br>
              <a:rPr lang="pt-PT" sz="2600" dirty="0">
                <a:latin typeface="Abadi MT Condensed Light" panose="020B0604020202020204" charset="0"/>
              </a:rPr>
            </a:br>
            <a:r>
              <a:rPr lang="pt-PT" sz="2600" dirty="0">
                <a:latin typeface="Abadi MT Condensed Light" panose="020B0604020202020204" charset="0"/>
              </a:rPr>
              <a:t>- Outras</a:t>
            </a:r>
          </a:p>
          <a:p>
            <a:pPr defTabSz="914400">
              <a:spcBef>
                <a:spcPct val="20000"/>
              </a:spcBef>
              <a:buSzPct val="85000"/>
            </a:pPr>
            <a:r>
              <a:rPr lang="pt-PT" sz="2600" dirty="0">
                <a:latin typeface="Abadi MT Condensed Light" panose="020B0604020202020204" charset="0"/>
              </a:rPr>
              <a:t>Devem igualmente consentir o uso da sua imagem em ações de disseminação.</a:t>
            </a: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010" y="5722403"/>
            <a:ext cx="3093522" cy="1092786"/>
          </a:xfrm>
          <a:prstGeom prst="rect">
            <a:avLst/>
          </a:prstGeom>
        </p:spPr>
      </p:pic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2AC8F825-CC5E-E628-CF1A-202059B183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719" y="6013284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0D0C73C0-2197-07F8-E9E8-BFBA045444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319" y="333657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35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090056" y="1424230"/>
            <a:ext cx="7038953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         Regras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398814"/>
            <a:ext cx="1056672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600" dirty="0">
                <a:latin typeface="Abadi MT Condensed Light" panose="020B0604020202020204" charset="0"/>
              </a:rPr>
              <a:t>Os alunos irão fazer uma atividade internacional promovida pela Escola e financiada pela União Europeia. Isto implica cumprir regras: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PT" sz="2600" b="1" dirty="0">
                <a:latin typeface="Abadi MT Condensed Light" panose="020B0604020202020204" charset="0"/>
              </a:rPr>
              <a:t>Participação ativa e responsável</a:t>
            </a:r>
            <a:r>
              <a:rPr lang="pt-PT" sz="2600" dirty="0">
                <a:latin typeface="Abadi MT Condensed Light" panose="020B0604020202020204" charset="0"/>
              </a:rPr>
              <a:t> nas atividades promovidas e executar na data prevista todas as </a:t>
            </a:r>
            <a:r>
              <a:rPr lang="pt-PT" sz="2600" b="1" dirty="0">
                <a:latin typeface="Abadi MT Condensed Light" panose="020B0604020202020204" charset="0"/>
              </a:rPr>
              <a:t>tarefas</a:t>
            </a:r>
            <a:r>
              <a:rPr lang="pt-PT" sz="2600" dirty="0">
                <a:latin typeface="Abadi MT Condensed Light" panose="020B0604020202020204" charset="0"/>
              </a:rPr>
              <a:t> solicitadas e </a:t>
            </a:r>
            <a:r>
              <a:rPr lang="pt-PT" sz="2600" b="1" dirty="0">
                <a:latin typeface="Abadi MT Condensed Light" panose="020B0604020202020204" charset="0"/>
              </a:rPr>
              <a:t>divulgar</a:t>
            </a:r>
            <a:r>
              <a:rPr lang="pt-PT" sz="2600" dirty="0">
                <a:latin typeface="Abadi MT Condensed Light" panose="020B0604020202020204" charset="0"/>
              </a:rPr>
              <a:t> as atividades;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PT" sz="2600" dirty="0">
                <a:latin typeface="Abadi MT Condensed Light" panose="020B0604020202020204" charset="0"/>
              </a:rPr>
              <a:t>Entregar todos os</a:t>
            </a:r>
            <a:r>
              <a:rPr lang="pt-PT" sz="2600" b="1" dirty="0">
                <a:latin typeface="Abadi MT Condensed Light" panose="020B0604020202020204" charset="0"/>
              </a:rPr>
              <a:t> documentos </a:t>
            </a:r>
            <a:r>
              <a:rPr lang="pt-PT" sz="2600" dirty="0">
                <a:latin typeface="Abadi MT Condensed Light" panose="020B0604020202020204" charset="0"/>
              </a:rPr>
              <a:t>e elaborar os relatórios pedidos pela Escola e pelo programa Erasmus+;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PT" sz="2600" b="1" dirty="0">
                <a:latin typeface="Abadi MT Condensed Light" panose="020B0604020202020204" charset="0"/>
              </a:rPr>
              <a:t>Respeitar todas as regras </a:t>
            </a:r>
            <a:r>
              <a:rPr lang="pt-PT" sz="2600" dirty="0">
                <a:latin typeface="Abadi MT Condensed Light" panose="020B0604020202020204" charset="0"/>
              </a:rPr>
              <a:t>ligadas aos vários aspetos da sua mobilidade (alojamento, escola de acolhimento, STATUS, parceiros, colegas, </a:t>
            </a:r>
            <a:r>
              <a:rPr lang="pt-PT" sz="2600" dirty="0" err="1">
                <a:latin typeface="Abadi MT Condensed Light" panose="020B0604020202020204" charset="0"/>
              </a:rPr>
              <a:t>etc</a:t>
            </a:r>
            <a:r>
              <a:rPr lang="pt-PT" sz="2600" dirty="0">
                <a:latin typeface="Abadi MT Condensed Light" panose="020B0604020202020204" charset="0"/>
              </a:rPr>
              <a:t>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PT" sz="2600" dirty="0">
                <a:latin typeface="Abadi MT Condensed Light" panose="020B0604020202020204" charset="0"/>
              </a:rPr>
              <a:t>Fazer uma </a:t>
            </a:r>
            <a:r>
              <a:rPr lang="pt-PT" sz="2600" b="1" dirty="0">
                <a:latin typeface="Abadi MT Condensed Light" panose="020B0604020202020204" charset="0"/>
              </a:rPr>
              <a:t>gestão responsável do financiamento </a:t>
            </a:r>
            <a:r>
              <a:rPr lang="pt-PT" sz="2600" dirty="0">
                <a:latin typeface="Abadi MT Condensed Light" panose="020B0604020202020204" charset="0"/>
              </a:rPr>
              <a:t>que lhe for atribuído.	</a:t>
            </a:r>
            <a:r>
              <a:rPr lang="pt-PT" sz="2800" dirty="0">
                <a:latin typeface="Abadi MT Condensed Light" panose="020B0604020202020204" charset="0"/>
              </a:rPr>
              <a:t>	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0" y="5875419"/>
            <a:ext cx="2680340" cy="949657"/>
          </a:xfrm>
          <a:prstGeom prst="rect">
            <a:avLst/>
          </a:prstGeom>
        </p:spPr>
      </p:pic>
      <p:pic>
        <p:nvPicPr>
          <p:cNvPr id="6" name="Imagem 5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95952F3E-AE6D-B3B2-05A9-A25608D3C9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070" y="6122910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3F3A1C2F-341F-34E3-6370-393BD7121E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090" y="259015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351314" y="1424230"/>
            <a:ext cx="6777696" cy="9745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     Regras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080628" y="2398814"/>
            <a:ext cx="1068188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ct val="20000"/>
              </a:spcBef>
              <a:buSzPct val="85000"/>
            </a:pPr>
            <a:r>
              <a:rPr lang="pt-PT" sz="2600" dirty="0">
                <a:latin typeface="Abadi MT Condensed Light" panose="020B0604020202020204" charset="0"/>
              </a:rPr>
              <a:t>A comunicação é de máxima importância para antecipar quaisquer problemas e dificuldades</a:t>
            </a:r>
            <a:r>
              <a:rPr lang="pt-PT" sz="2600" b="1" dirty="0">
                <a:latin typeface="Abadi MT Condensed Light" panose="020B0604020202020204" charset="0"/>
              </a:rPr>
              <a:t>. </a:t>
            </a:r>
            <a:r>
              <a:rPr lang="pt-PT" sz="2600" dirty="0">
                <a:latin typeface="Abadi MT Condensed Light" panose="020B0604020202020204" charset="0"/>
              </a:rPr>
              <a:t>Assim deve: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600" dirty="0">
                <a:latin typeface="Abadi MT Condensed Light" panose="020B0604020202020204" charset="0"/>
              </a:rPr>
              <a:t>Responder a emails e mensagens e </a:t>
            </a:r>
            <a:r>
              <a:rPr lang="pt-PT" sz="2600" b="1" dirty="0">
                <a:latin typeface="Abadi MT Condensed Light" panose="020B0604020202020204" charset="0"/>
              </a:rPr>
              <a:t>manter-se sempre em contacto e contactável </a:t>
            </a:r>
            <a:r>
              <a:rPr lang="pt-PT" sz="2600" dirty="0">
                <a:latin typeface="Abadi MT Condensed Light" panose="020B0604020202020204" charset="0"/>
              </a:rPr>
              <a:t>(avisar se acharem que vão estar inacessíveis);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600" b="1" dirty="0">
                <a:latin typeface="Abadi MT Condensed Light" panose="020B0604020202020204" charset="0"/>
              </a:rPr>
              <a:t>Resolver e comunicar de imediato os problemas que surgirem</a:t>
            </a:r>
            <a:r>
              <a:rPr lang="pt-PT" sz="2600" dirty="0">
                <a:latin typeface="Abadi MT Condensed Light" panose="020B0604020202020204" charset="0"/>
              </a:rPr>
              <a:t> quer pessoais, interpessoais, dificuldades nas atividades, </a:t>
            </a:r>
            <a:r>
              <a:rPr lang="pt-PT" sz="2600" dirty="0" err="1">
                <a:latin typeface="Abadi MT Condensed Light" panose="020B0604020202020204" charset="0"/>
              </a:rPr>
              <a:t>etc</a:t>
            </a:r>
            <a:r>
              <a:rPr lang="pt-PT" sz="2600" dirty="0">
                <a:latin typeface="Abadi MT Condensed Light" panose="020B0604020202020204" charset="0"/>
              </a:rPr>
              <a:t>, procurando soluções autonomamente, e, sempre que necessário, com ajuda do professor acompanhante e dos responsáveis de projeto em Portugal.</a:t>
            </a:r>
          </a:p>
          <a:p>
            <a:pPr marL="457200" lvl="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5610" y="5809507"/>
            <a:ext cx="2796390" cy="990774"/>
          </a:xfrm>
          <a:prstGeom prst="rect">
            <a:avLst/>
          </a:prstGeom>
        </p:spPr>
      </p:pic>
      <p:pic>
        <p:nvPicPr>
          <p:cNvPr id="2" name="Imagem 1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7492944E-47D4-4974-D168-1729935848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070" y="6122910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084D5F6A-B0C5-1053-91E3-4FB452D6F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205" y="282746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96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318656" y="1424230"/>
            <a:ext cx="6810353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     Regras</a:t>
            </a:r>
            <a:endParaRPr lang="en-US" sz="5400" b="0" dirty="0">
              <a:solidFill>
                <a:srgbClr val="112C4F"/>
              </a:solidFill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98CB303-1469-4C8A-AC3E-FFD390182E39}"/>
              </a:ext>
            </a:extLst>
          </p:cNvPr>
          <p:cNvSpPr/>
          <p:nvPr/>
        </p:nvSpPr>
        <p:spPr>
          <a:xfrm>
            <a:off x="1124251" y="2458522"/>
            <a:ext cx="10681881" cy="2573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600" dirty="0">
                <a:latin typeface="Abadi MT Condensed Light" panose="020B0604020202020204" charset="0"/>
              </a:rPr>
              <a:t>A partir do momento de aceitação da vaga, tanto a </a:t>
            </a:r>
            <a:r>
              <a:rPr lang="pt-PT" sz="2600" b="1" dirty="0">
                <a:latin typeface="Abadi MT Condensed Light" panose="020B0604020202020204" charset="0"/>
              </a:rPr>
              <a:t>desistência espontânea</a:t>
            </a:r>
            <a:r>
              <a:rPr lang="pt-PT" sz="2600" dirty="0">
                <a:latin typeface="Abadi MT Condensed Light" panose="020B0604020202020204" charset="0"/>
              </a:rPr>
              <a:t>, como o </a:t>
            </a:r>
            <a:r>
              <a:rPr lang="pt-PT" sz="2600" b="1" dirty="0">
                <a:latin typeface="Abadi MT Condensed Light" panose="020B0604020202020204" charset="0"/>
              </a:rPr>
              <a:t>incumprimento as regras e tarefas </a:t>
            </a:r>
            <a:r>
              <a:rPr lang="pt-PT" sz="2600" dirty="0">
                <a:latin typeface="Abadi MT Condensed Light" panose="020B0604020202020204" charset="0"/>
              </a:rPr>
              <a:t>acordadas, salvo em caso de força maior, implicam a </a:t>
            </a:r>
            <a:r>
              <a:rPr lang="pt-PT" sz="2600" b="1" dirty="0">
                <a:latin typeface="Abadi MT Condensed Light" panose="020B0604020202020204" charset="0"/>
              </a:rPr>
              <a:t>devolução de todas as verbas </a:t>
            </a:r>
            <a:r>
              <a:rPr lang="pt-PT" sz="2600" dirty="0">
                <a:latin typeface="Abadi MT Condensed Light" panose="020B0604020202020204" charset="0"/>
              </a:rPr>
              <a:t>adiantadas quer pelo Programa Erasmus+, quer pela Escola STATUS;</a:t>
            </a:r>
          </a:p>
          <a:p>
            <a:pPr marL="457200" indent="-457200" defTabSz="914400">
              <a:spcBef>
                <a:spcPct val="20000"/>
              </a:spcBef>
              <a:buSzPct val="85000"/>
              <a:buFont typeface="Wingdings" panose="05000000000000000000" pitchFamily="2" charset="2"/>
              <a:buChar char="Ø"/>
            </a:pPr>
            <a:r>
              <a:rPr lang="pt-PT" sz="2600" dirty="0">
                <a:latin typeface="Abadi MT Condensed Light" panose="020B0604020202020204" charset="0"/>
              </a:rPr>
              <a:t>O mesmo se aplica se um participante vir o seu estágio interrompido e </a:t>
            </a:r>
            <a:r>
              <a:rPr lang="pt-PT" sz="2600" b="1" dirty="0">
                <a:latin typeface="Abadi MT Condensed Light" panose="020B0604020202020204" charset="0"/>
              </a:rPr>
              <a:t>imposto o seu regresso durante a mobilidade por quebrar gravemente as regra</a:t>
            </a:r>
            <a:r>
              <a:rPr lang="pt-PT" sz="2600" dirty="0">
                <a:latin typeface="Abadi MT Condensed Light" panose="020B0604020202020204" charset="0"/>
              </a:rPr>
              <a:t>s estabelecidas.</a:t>
            </a:r>
            <a:endParaRPr lang="pt-PT" sz="2800" dirty="0">
              <a:latin typeface="Abadi MT Condensed Light" panose="020B060402020202020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9010" y="5704114"/>
            <a:ext cx="2975166" cy="1054115"/>
          </a:xfrm>
          <a:prstGeom prst="rect">
            <a:avLst/>
          </a:prstGeom>
        </p:spPr>
      </p:pic>
      <p:pic>
        <p:nvPicPr>
          <p:cNvPr id="6" name="Imagem 5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A76FEE37-D20E-7B42-C38F-ECA2D4F2C4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765" y="5975659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48F48747-716F-54D5-2CB8-5BA5B34CCA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705" y="214129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2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2884714" y="1424230"/>
            <a:ext cx="6244296" cy="974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Programa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</a:t>
            </a:r>
            <a:r>
              <a:rPr lang="en-US" sz="5400" b="0" dirty="0">
                <a:solidFill>
                  <a:srgbClr val="112C4F"/>
                </a:solidFill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e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112C4F"/>
                </a:solidFill>
                <a:effectLst/>
                <a:uLnTx/>
                <a:uFillTx/>
                <a:latin typeface="Franklin Gothic Demi Cond" panose="020B0706030402020204" pitchFamily="34" charset="0"/>
                <a:ea typeface="Bebas Kai" charset="0"/>
                <a:cs typeface="Bebas Kai" charset="0"/>
              </a:rPr>
              <a:t>atividades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112C4F"/>
              </a:solidFill>
              <a:effectLst/>
              <a:uLnTx/>
              <a:uFillTx/>
              <a:latin typeface="Franklin Gothic Demi Cond" panose="020B0706030402020204" pitchFamily="34" charset="0"/>
              <a:ea typeface="Bebas Kai" charset="0"/>
              <a:cs typeface="Bebas Kai" charset="0"/>
            </a:endParaRPr>
          </a:p>
        </p:txBody>
      </p:sp>
      <p:cxnSp>
        <p:nvCxnSpPr>
          <p:cNvPr id="19" name="Conexão Reta 18"/>
          <p:cNvCxnSpPr/>
          <p:nvPr/>
        </p:nvCxnSpPr>
        <p:spPr>
          <a:xfrm>
            <a:off x="1080628" y="2261578"/>
            <a:ext cx="1111137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1211" y="5433770"/>
            <a:ext cx="3379645" cy="1197424"/>
          </a:xfrm>
          <a:prstGeom prst="rect">
            <a:avLst/>
          </a:prstGeom>
        </p:spPr>
      </p:pic>
      <p:graphicFrame>
        <p:nvGraphicFramePr>
          <p:cNvPr id="21" name="CaixaDeTexto 1">
            <a:extLst>
              <a:ext uri="{FF2B5EF4-FFF2-40B4-BE49-F238E27FC236}">
                <a16:creationId xmlns:a16="http://schemas.microsoft.com/office/drawing/2014/main" id="{76717A08-EF55-D145-93B7-41343217D956}"/>
              </a:ext>
            </a:extLst>
          </p:cNvPr>
          <p:cNvGraphicFramePr/>
          <p:nvPr/>
        </p:nvGraphicFramePr>
        <p:xfrm>
          <a:off x="969454" y="2448145"/>
          <a:ext cx="8687163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Imagem 4" descr="Uma imagem com texto, Tipo de letra, Azul elétrico, Azul majorelle&#10;&#10;Descrição gerada automaticamente">
            <a:extLst>
              <a:ext uri="{FF2B5EF4-FFF2-40B4-BE49-F238E27FC236}">
                <a16:creationId xmlns:a16="http://schemas.microsoft.com/office/drawing/2014/main" id="{A2E38E1B-7435-2D6E-5DD3-4D0A5EE281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66" y="5867398"/>
            <a:ext cx="2868245" cy="51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Uma imagem com Tipo de letra, logótipo, Gráficos, texto&#10;&#10;Descrição gerada automaticamente">
            <a:extLst>
              <a:ext uri="{FF2B5EF4-FFF2-40B4-BE49-F238E27FC236}">
                <a16:creationId xmlns:a16="http://schemas.microsoft.com/office/drawing/2014/main" id="{BE4C9E8D-4C0E-7A2E-FB92-483CB9C554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5262" y="373881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46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iva">
  <a:themeElements>
    <a:clrScheme name="Retrospe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5367</TotalTime>
  <Words>1433</Words>
  <Application>Microsoft Office PowerPoint</Application>
  <PresentationFormat>Ecrã Panorâmico</PresentationFormat>
  <Paragraphs>123</Paragraphs>
  <Slides>25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32" baseType="lpstr">
      <vt:lpstr>Calibri Light</vt:lpstr>
      <vt:lpstr>Franklin Gothic Demi Cond</vt:lpstr>
      <vt:lpstr>Abadi MT Condensed Light</vt:lpstr>
      <vt:lpstr>Wingdings</vt:lpstr>
      <vt:lpstr>Calibri</vt:lpstr>
      <vt:lpstr>Arial</vt:lpstr>
      <vt:lpstr>Retrospetiva</vt:lpstr>
      <vt:lpstr>REUNIÃO DE APRESENTAÇÃO DO PROGRAMA ERASMUS+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Faculdade de Belas Artes da Universidade de Lisboa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ENSINO PROFISSIONAL 2014|2015</dc:title>
  <dc:creator>Ana  Reis</dc:creator>
  <cp:lastModifiedBy>Marília Rodrigues</cp:lastModifiedBy>
  <cp:revision>223</cp:revision>
  <cp:lastPrinted>2016-09-01T15:13:12Z</cp:lastPrinted>
  <dcterms:created xsi:type="dcterms:W3CDTF">2016-08-10T10:37:31Z</dcterms:created>
  <dcterms:modified xsi:type="dcterms:W3CDTF">2025-01-23T17:09:43Z</dcterms:modified>
</cp:coreProperties>
</file>